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1"/>
  </p:sldMasterIdLst>
  <p:notesMasterIdLst>
    <p:notesMasterId r:id="rId45"/>
  </p:notesMasterIdLst>
  <p:sldIdLst>
    <p:sldId id="256" r:id="rId2"/>
    <p:sldId id="257" r:id="rId3"/>
    <p:sldId id="260" r:id="rId4"/>
    <p:sldId id="261" r:id="rId5"/>
    <p:sldId id="285" r:id="rId6"/>
    <p:sldId id="265" r:id="rId7"/>
    <p:sldId id="266" r:id="rId8"/>
    <p:sldId id="267" r:id="rId9"/>
    <p:sldId id="268" r:id="rId10"/>
    <p:sldId id="270" r:id="rId11"/>
    <p:sldId id="271" r:id="rId12"/>
    <p:sldId id="272" r:id="rId13"/>
    <p:sldId id="273" r:id="rId14"/>
    <p:sldId id="274" r:id="rId15"/>
    <p:sldId id="275" r:id="rId16"/>
    <p:sldId id="313" r:id="rId17"/>
    <p:sldId id="277" r:id="rId18"/>
    <p:sldId id="303" r:id="rId19"/>
    <p:sldId id="278" r:id="rId20"/>
    <p:sldId id="279" r:id="rId21"/>
    <p:sldId id="280" r:id="rId22"/>
    <p:sldId id="281" r:id="rId23"/>
    <p:sldId id="315" r:id="rId24"/>
    <p:sldId id="282" r:id="rId25"/>
    <p:sldId id="306" r:id="rId26"/>
    <p:sldId id="288" r:id="rId27"/>
    <p:sldId id="289" r:id="rId28"/>
    <p:sldId id="312" r:id="rId29"/>
    <p:sldId id="314" r:id="rId30"/>
    <p:sldId id="291" r:id="rId31"/>
    <p:sldId id="292" r:id="rId32"/>
    <p:sldId id="293" r:id="rId33"/>
    <p:sldId id="294" r:id="rId34"/>
    <p:sldId id="304" r:id="rId35"/>
    <p:sldId id="307" r:id="rId36"/>
    <p:sldId id="309" r:id="rId37"/>
    <p:sldId id="297" r:id="rId38"/>
    <p:sldId id="305" r:id="rId39"/>
    <p:sldId id="298" r:id="rId40"/>
    <p:sldId id="301" r:id="rId41"/>
    <p:sldId id="302" r:id="rId42"/>
    <p:sldId id="299" r:id="rId43"/>
    <p:sldId id="311" r:id="rId44"/>
  </p:sldIdLst>
  <p:sldSz cx="12192000" cy="6858000"/>
  <p:notesSz cx="6858000" cy="9144000"/>
  <p:embeddedFontLst>
    <p:embeddedFont>
      <p:font typeface="Montserrat" panose="00000500000000000000" pitchFamily="2" charset="0"/>
      <p:regular r:id="rId46"/>
      <p:bold r:id="rId47"/>
      <p:italic r:id="rId48"/>
      <p:boldItalic r:id="rId49"/>
    </p:embeddedFont>
    <p:embeddedFont>
      <p:font typeface="SZTOS MEDIUM" pitchFamily="2" charset="0"/>
      <p:regular r:id="rId50"/>
    </p:embeddedFont>
    <p:embeddedFont>
      <p:font typeface="Sztosfixed" pitchFamily="2" charset="0"/>
      <p:regular r:id="rId51"/>
      <p:bold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3B81C27-2D68-B2C4-278A-D18F7EE8433F}" name="Angelina Yalda" initials="AY" userId="S::angelina@kimberlineducation.com.au::73937b59-ecb3-45cd-917b-731079787a4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9B2242"/>
    <a:srgbClr val="3D3432"/>
    <a:srgbClr val="2F7A34"/>
    <a:srgbClr val="D0EFFB"/>
    <a:srgbClr val="3EA345"/>
    <a:srgbClr val="FFFFFF"/>
    <a:srgbClr val="F9E2C5"/>
    <a:srgbClr val="E9E8FF"/>
    <a:srgbClr val="DEF1EC"/>
    <a:srgbClr val="E3EF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805" autoAdjust="0"/>
    <p:restoredTop sz="94655"/>
  </p:normalViewPr>
  <p:slideViewPr>
    <p:cSldViewPr snapToGrid="0">
      <p:cViewPr varScale="1">
        <p:scale>
          <a:sx n="111" d="100"/>
          <a:sy n="111" d="100"/>
        </p:scale>
        <p:origin x="108" y="30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presProps" Target="pres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microsoft.com/office/2018/10/relationships/authors" Targe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1FD189-31D2-0E4F-96C9-2267651603D6}" type="datetimeFigureOut">
              <a:rPr lang="en-US" smtClean="0"/>
              <a:t>11/26/2025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34AF60-F570-124D-9675-A61E85387322}" type="slidenum">
              <a:rPr lang="en-US" smtClean="0"/>
              <a:t>‹#›</a:t>
            </a:fld>
            <a:endParaRPr lang="en-US"/>
          </a:p>
        </p:txBody>
      </p:sp>
    </p:spTree>
    <p:extLst>
      <p:ext uri="{BB962C8B-B14F-4D97-AF65-F5344CB8AC3E}">
        <p14:creationId xmlns:p14="http://schemas.microsoft.com/office/powerpoint/2010/main" val="3930149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34AF60-F570-124D-9675-A61E85387322}" type="slidenum">
              <a:rPr lang="en-US" smtClean="0"/>
              <a:t>2</a:t>
            </a:fld>
            <a:endParaRPr lang="en-US"/>
          </a:p>
        </p:txBody>
      </p:sp>
    </p:spTree>
    <p:extLst>
      <p:ext uri="{BB962C8B-B14F-4D97-AF65-F5344CB8AC3E}">
        <p14:creationId xmlns:p14="http://schemas.microsoft.com/office/powerpoint/2010/main" val="602715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34AF60-F570-124D-9675-A61E85387322}" type="slidenum">
              <a:rPr lang="en-US" smtClean="0"/>
              <a:t>3</a:t>
            </a:fld>
            <a:endParaRPr lang="en-US"/>
          </a:p>
        </p:txBody>
      </p:sp>
    </p:spTree>
    <p:extLst>
      <p:ext uri="{BB962C8B-B14F-4D97-AF65-F5344CB8AC3E}">
        <p14:creationId xmlns:p14="http://schemas.microsoft.com/office/powerpoint/2010/main" val="3973890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B34AF60-F570-124D-9675-A61E85387322}" type="slidenum">
              <a:rPr lang="en-US" smtClean="0"/>
              <a:t>4</a:t>
            </a:fld>
            <a:endParaRPr lang="en-US"/>
          </a:p>
        </p:txBody>
      </p:sp>
    </p:spTree>
    <p:extLst>
      <p:ext uri="{BB962C8B-B14F-4D97-AF65-F5344CB8AC3E}">
        <p14:creationId xmlns:p14="http://schemas.microsoft.com/office/powerpoint/2010/main" val="4092269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 mushrooms.</a:t>
            </a:r>
          </a:p>
        </p:txBody>
      </p:sp>
      <p:sp>
        <p:nvSpPr>
          <p:cNvPr id="4" name="Slide Number Placeholder 3"/>
          <p:cNvSpPr>
            <a:spLocks noGrp="1"/>
          </p:cNvSpPr>
          <p:nvPr>
            <p:ph type="sldNum" sz="quarter" idx="5"/>
          </p:nvPr>
        </p:nvSpPr>
        <p:spPr/>
        <p:txBody>
          <a:bodyPr/>
          <a:lstStyle/>
          <a:p>
            <a:fld id="{BB34AF60-F570-124D-9675-A61E85387322}" type="slidenum">
              <a:rPr lang="en-US" smtClean="0"/>
              <a:t>15</a:t>
            </a:fld>
            <a:endParaRPr lang="en-US"/>
          </a:p>
        </p:txBody>
      </p:sp>
    </p:spTree>
    <p:extLst>
      <p:ext uri="{BB962C8B-B14F-4D97-AF65-F5344CB8AC3E}">
        <p14:creationId xmlns:p14="http://schemas.microsoft.com/office/powerpoint/2010/main" val="19339220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34AF60-F570-124D-9675-A61E85387322}" type="slidenum">
              <a:rPr lang="en-US" smtClean="0"/>
              <a:t>40</a:t>
            </a:fld>
            <a:endParaRPr lang="en-US"/>
          </a:p>
        </p:txBody>
      </p:sp>
    </p:spTree>
    <p:extLst>
      <p:ext uri="{BB962C8B-B14F-4D97-AF65-F5344CB8AC3E}">
        <p14:creationId xmlns:p14="http://schemas.microsoft.com/office/powerpoint/2010/main" val="3548055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6CED99-ADDE-D00C-7EC8-E559353F75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17A036-84BC-C8D1-4F44-F1EEE3682A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2D82F1-666E-7C22-482D-CD19FADEF2E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121A027-9403-47F6-245A-397A0E3A8484}"/>
              </a:ext>
            </a:extLst>
          </p:cNvPr>
          <p:cNvSpPr>
            <a:spLocks noGrp="1"/>
          </p:cNvSpPr>
          <p:nvPr>
            <p:ph type="sldNum" sz="quarter" idx="5"/>
          </p:nvPr>
        </p:nvSpPr>
        <p:spPr/>
        <p:txBody>
          <a:bodyPr/>
          <a:lstStyle/>
          <a:p>
            <a:fld id="{BB34AF60-F570-124D-9675-A61E85387322}" type="slidenum">
              <a:rPr lang="en-US" smtClean="0"/>
              <a:t>43</a:t>
            </a:fld>
            <a:endParaRPr lang="en-US"/>
          </a:p>
        </p:txBody>
      </p:sp>
    </p:spTree>
    <p:extLst>
      <p:ext uri="{BB962C8B-B14F-4D97-AF65-F5344CB8AC3E}">
        <p14:creationId xmlns:p14="http://schemas.microsoft.com/office/powerpoint/2010/main" val="39661672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D0219-8970-865C-724D-1E67144CEFB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3353619F-947C-80F0-CFB0-C3996A8C8C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0A46266D-3C79-7458-EBE2-D274DD9C9DBF}"/>
              </a:ext>
            </a:extLst>
          </p:cNvPr>
          <p:cNvSpPr>
            <a:spLocks noGrp="1"/>
          </p:cNvSpPr>
          <p:nvPr>
            <p:ph type="dt" sz="half" idx="10"/>
          </p:nvPr>
        </p:nvSpPr>
        <p:spPr/>
        <p:txBody>
          <a:bodyPr/>
          <a:lstStyle/>
          <a:p>
            <a:fld id="{936C9764-726F-4D47-ABF1-1DB1E69DCE91}" type="datetime1">
              <a:rPr lang="en-AU" smtClean="0"/>
              <a:t>26/11/2025</a:t>
            </a:fld>
            <a:endParaRPr lang="en-US"/>
          </a:p>
        </p:txBody>
      </p:sp>
      <p:sp>
        <p:nvSpPr>
          <p:cNvPr id="5" name="Footer Placeholder 4">
            <a:extLst>
              <a:ext uri="{FF2B5EF4-FFF2-40B4-BE49-F238E27FC236}">
                <a16:creationId xmlns:a16="http://schemas.microsoft.com/office/drawing/2014/main" id="{B3F05EE1-E7BA-FC13-A91C-87F2BE87D5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A6DF00-5E5C-D514-273A-18F8D0066761}"/>
              </a:ext>
            </a:extLst>
          </p:cNvPr>
          <p:cNvSpPr>
            <a:spLocks noGrp="1"/>
          </p:cNvSpPr>
          <p:nvPr>
            <p:ph type="sldNum" sz="quarter" idx="12"/>
          </p:nvPr>
        </p:nvSpPr>
        <p:spPr/>
        <p:txBody>
          <a:bodyPr/>
          <a:lstStyle/>
          <a:p>
            <a:fld id="{C3F77108-CF9B-6246-B880-D6DF5740904B}" type="slidenum">
              <a:rPr lang="en-US" smtClean="0"/>
              <a:t>‹#›</a:t>
            </a:fld>
            <a:endParaRPr lang="en-US"/>
          </a:p>
        </p:txBody>
      </p:sp>
    </p:spTree>
    <p:extLst>
      <p:ext uri="{BB962C8B-B14F-4D97-AF65-F5344CB8AC3E}">
        <p14:creationId xmlns:p14="http://schemas.microsoft.com/office/powerpoint/2010/main" val="31183796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4_soil">
    <p:spTree>
      <p:nvGrpSpPr>
        <p:cNvPr id="1" name=""/>
        <p:cNvGrpSpPr/>
        <p:nvPr/>
      </p:nvGrpSpPr>
      <p:grpSpPr>
        <a:xfrm>
          <a:off x="0" y="0"/>
          <a:ext cx="0" cy="0"/>
          <a:chOff x="0" y="0"/>
          <a:chExt cx="0" cy="0"/>
        </a:xfrm>
      </p:grpSpPr>
      <p:pic>
        <p:nvPicPr>
          <p:cNvPr id="2" name="Picture 1" descr="A brown surface with small dots&#10;&#10;AI-generated content may be incorrect.">
            <a:extLst>
              <a:ext uri="{FF2B5EF4-FFF2-40B4-BE49-F238E27FC236}">
                <a16:creationId xmlns:a16="http://schemas.microsoft.com/office/drawing/2014/main" id="{F1853309-C304-DE9A-582B-07B40DE450B3}"/>
              </a:ext>
            </a:extLst>
          </p:cNvPr>
          <p:cNvPicPr>
            <a:picLocks noChangeAspect="1"/>
          </p:cNvPicPr>
          <p:nvPr userDrawn="1"/>
        </p:nvPicPr>
        <p:blipFill>
          <a:blip r:embed="rId2"/>
          <a:srcRect r="756"/>
          <a:stretch>
            <a:fillRect/>
          </a:stretch>
        </p:blipFill>
        <p:spPr>
          <a:xfrm>
            <a:off x="2467" y="0"/>
            <a:ext cx="12189533" cy="6858000"/>
          </a:xfrm>
          <a:prstGeom prst="rect">
            <a:avLst/>
          </a:prstGeom>
        </p:spPr>
      </p:pic>
      <p:pic>
        <p:nvPicPr>
          <p:cNvPr id="10" name="Picture 9" descr="A white screen with black border&#10;&#10;AI-generated content may be incorrect.">
            <a:extLst>
              <a:ext uri="{FF2B5EF4-FFF2-40B4-BE49-F238E27FC236}">
                <a16:creationId xmlns:a16="http://schemas.microsoft.com/office/drawing/2014/main" id="{D4423034-B974-E2E7-521B-024782E31641}"/>
              </a:ext>
            </a:extLst>
          </p:cNvPr>
          <p:cNvPicPr>
            <a:picLocks noChangeAspect="1"/>
          </p:cNvPicPr>
          <p:nvPr userDrawn="1"/>
        </p:nvPicPr>
        <p:blipFill>
          <a:blip r:embed="rId3"/>
          <a:stretch>
            <a:fillRect/>
          </a:stretch>
        </p:blipFill>
        <p:spPr>
          <a:xfrm>
            <a:off x="10175563" y="326214"/>
            <a:ext cx="1602971" cy="523793"/>
          </a:xfrm>
          <a:prstGeom prst="rect">
            <a:avLst/>
          </a:prstGeom>
        </p:spPr>
      </p:pic>
      <p:sp>
        <p:nvSpPr>
          <p:cNvPr id="11" name="TextBox 10">
            <a:extLst>
              <a:ext uri="{FF2B5EF4-FFF2-40B4-BE49-F238E27FC236}">
                <a16:creationId xmlns:a16="http://schemas.microsoft.com/office/drawing/2014/main" id="{27B24495-7CC8-99B3-4694-F32D9CB1CB29}"/>
              </a:ext>
            </a:extLst>
          </p:cNvPr>
          <p:cNvSpPr txBox="1"/>
          <p:nvPr userDrawn="1"/>
        </p:nvSpPr>
        <p:spPr>
          <a:xfrm>
            <a:off x="10228082" y="412872"/>
            <a:ext cx="1512744" cy="369332"/>
          </a:xfrm>
          <a:prstGeom prst="rect">
            <a:avLst/>
          </a:prstGeom>
          <a:noFill/>
        </p:spPr>
        <p:txBody>
          <a:bodyPr wrap="square">
            <a:spAutoFit/>
          </a:bodyPr>
          <a:lstStyle/>
          <a:p>
            <a:pPr algn="ctr"/>
            <a:r>
              <a:rPr lang="en-US" sz="1800" dirty="0">
                <a:solidFill>
                  <a:srgbClr val="2F7A34"/>
                </a:solidFill>
                <a:latin typeface="SZTOS MEDIUM" pitchFamily="2" charset="77"/>
                <a:ea typeface="SZTOS MEDIUM" pitchFamily="2" charset="77"/>
                <a:cs typeface="SZTOS MEDIUM" pitchFamily="2" charset="77"/>
              </a:rPr>
              <a:t>Lesson 4</a:t>
            </a:r>
            <a:endParaRPr lang="en-US" dirty="0"/>
          </a:p>
        </p:txBody>
      </p:sp>
      <p:pic>
        <p:nvPicPr>
          <p:cNvPr id="12" name="Picture 11" descr="A white and black object&#10;&#10;AI-generated content may be incorrect.">
            <a:extLst>
              <a:ext uri="{FF2B5EF4-FFF2-40B4-BE49-F238E27FC236}">
                <a16:creationId xmlns:a16="http://schemas.microsoft.com/office/drawing/2014/main" id="{B31FB83A-C45C-26D4-44E2-837C8FFC8272}"/>
              </a:ext>
            </a:extLst>
          </p:cNvPr>
          <p:cNvPicPr>
            <a:picLocks noChangeAspect="1"/>
          </p:cNvPicPr>
          <p:nvPr userDrawn="1"/>
        </p:nvPicPr>
        <p:blipFill>
          <a:blip r:embed="rId4"/>
          <a:stretch>
            <a:fillRect/>
          </a:stretch>
        </p:blipFill>
        <p:spPr>
          <a:xfrm>
            <a:off x="10526780" y="6065942"/>
            <a:ext cx="1665220" cy="815417"/>
          </a:xfrm>
          <a:prstGeom prst="rect">
            <a:avLst/>
          </a:prstGeom>
        </p:spPr>
      </p:pic>
      <p:pic>
        <p:nvPicPr>
          <p:cNvPr id="13" name="Picture 12" descr="A green oval with black background&#10;&#10;AI-generated content may be incorrect.">
            <a:extLst>
              <a:ext uri="{FF2B5EF4-FFF2-40B4-BE49-F238E27FC236}">
                <a16:creationId xmlns:a16="http://schemas.microsoft.com/office/drawing/2014/main" id="{FA70616C-65AB-8E7A-1E74-01E3C21CD177}"/>
              </a:ext>
            </a:extLst>
          </p:cNvPr>
          <p:cNvPicPr>
            <a:picLocks noChangeAspect="1"/>
          </p:cNvPicPr>
          <p:nvPr userDrawn="1"/>
        </p:nvPicPr>
        <p:blipFill>
          <a:blip r:embed="rId5"/>
          <a:srcRect l="-5448" r="12718" b="63433"/>
          <a:stretch>
            <a:fillRect/>
          </a:stretch>
        </p:blipFill>
        <p:spPr>
          <a:xfrm flipH="1">
            <a:off x="-1" y="5906553"/>
            <a:ext cx="2545237" cy="951447"/>
          </a:xfrm>
          <a:prstGeom prst="rect">
            <a:avLst/>
          </a:prstGeom>
        </p:spPr>
      </p:pic>
      <p:pic>
        <p:nvPicPr>
          <p:cNvPr id="14" name="Picture 13" descr="A close-up of a logo&#10;&#10;AI-generated content may be incorrect.">
            <a:extLst>
              <a:ext uri="{FF2B5EF4-FFF2-40B4-BE49-F238E27FC236}">
                <a16:creationId xmlns:a16="http://schemas.microsoft.com/office/drawing/2014/main" id="{7EEFB9ED-FBA7-4129-A747-BD135DF84572}"/>
              </a:ext>
            </a:extLst>
          </p:cNvPr>
          <p:cNvPicPr>
            <a:picLocks noChangeAspect="1"/>
          </p:cNvPicPr>
          <p:nvPr userDrawn="1"/>
        </p:nvPicPr>
        <p:blipFill>
          <a:blip r:embed="rId6"/>
          <a:stretch>
            <a:fillRect/>
          </a:stretch>
        </p:blipFill>
        <p:spPr>
          <a:xfrm>
            <a:off x="94610" y="6082977"/>
            <a:ext cx="1981959" cy="718460"/>
          </a:xfrm>
          <a:prstGeom prst="rect">
            <a:avLst/>
          </a:prstGeom>
        </p:spPr>
      </p:pic>
    </p:spTree>
    <p:extLst>
      <p:ext uri="{BB962C8B-B14F-4D97-AF65-F5344CB8AC3E}">
        <p14:creationId xmlns:p14="http://schemas.microsoft.com/office/powerpoint/2010/main" val="1785607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5_soil">
    <p:spTree>
      <p:nvGrpSpPr>
        <p:cNvPr id="1" name=""/>
        <p:cNvGrpSpPr/>
        <p:nvPr/>
      </p:nvGrpSpPr>
      <p:grpSpPr>
        <a:xfrm>
          <a:off x="0" y="0"/>
          <a:ext cx="0" cy="0"/>
          <a:chOff x="0" y="0"/>
          <a:chExt cx="0" cy="0"/>
        </a:xfrm>
      </p:grpSpPr>
      <p:pic>
        <p:nvPicPr>
          <p:cNvPr id="2" name="Picture 1" descr="A brown surface with small dots&#10;&#10;AI-generated content may be incorrect.">
            <a:extLst>
              <a:ext uri="{FF2B5EF4-FFF2-40B4-BE49-F238E27FC236}">
                <a16:creationId xmlns:a16="http://schemas.microsoft.com/office/drawing/2014/main" id="{BFB26A0C-2C51-43C8-08A4-8CB5D87112CD}"/>
              </a:ext>
            </a:extLst>
          </p:cNvPr>
          <p:cNvPicPr>
            <a:picLocks noChangeAspect="1"/>
          </p:cNvPicPr>
          <p:nvPr userDrawn="1"/>
        </p:nvPicPr>
        <p:blipFill>
          <a:blip r:embed="rId2"/>
          <a:srcRect r="756"/>
          <a:stretch>
            <a:fillRect/>
          </a:stretch>
        </p:blipFill>
        <p:spPr>
          <a:xfrm>
            <a:off x="2467" y="0"/>
            <a:ext cx="12189533" cy="6858000"/>
          </a:xfrm>
          <a:prstGeom prst="rect">
            <a:avLst/>
          </a:prstGeom>
        </p:spPr>
      </p:pic>
      <p:pic>
        <p:nvPicPr>
          <p:cNvPr id="10" name="Picture 9" descr="A white screen with black border&#10;&#10;AI-generated content may be incorrect.">
            <a:extLst>
              <a:ext uri="{FF2B5EF4-FFF2-40B4-BE49-F238E27FC236}">
                <a16:creationId xmlns:a16="http://schemas.microsoft.com/office/drawing/2014/main" id="{D4423034-B974-E2E7-521B-024782E31641}"/>
              </a:ext>
            </a:extLst>
          </p:cNvPr>
          <p:cNvPicPr>
            <a:picLocks noChangeAspect="1"/>
          </p:cNvPicPr>
          <p:nvPr userDrawn="1"/>
        </p:nvPicPr>
        <p:blipFill>
          <a:blip r:embed="rId3"/>
          <a:stretch>
            <a:fillRect/>
          </a:stretch>
        </p:blipFill>
        <p:spPr>
          <a:xfrm>
            <a:off x="10175563" y="326214"/>
            <a:ext cx="1602971" cy="523793"/>
          </a:xfrm>
          <a:prstGeom prst="rect">
            <a:avLst/>
          </a:prstGeom>
        </p:spPr>
      </p:pic>
      <p:sp>
        <p:nvSpPr>
          <p:cNvPr id="11" name="TextBox 10">
            <a:extLst>
              <a:ext uri="{FF2B5EF4-FFF2-40B4-BE49-F238E27FC236}">
                <a16:creationId xmlns:a16="http://schemas.microsoft.com/office/drawing/2014/main" id="{27B24495-7CC8-99B3-4694-F32D9CB1CB29}"/>
              </a:ext>
            </a:extLst>
          </p:cNvPr>
          <p:cNvSpPr txBox="1"/>
          <p:nvPr userDrawn="1"/>
        </p:nvSpPr>
        <p:spPr>
          <a:xfrm>
            <a:off x="10228082" y="412872"/>
            <a:ext cx="1512744" cy="369332"/>
          </a:xfrm>
          <a:prstGeom prst="rect">
            <a:avLst/>
          </a:prstGeom>
          <a:noFill/>
        </p:spPr>
        <p:txBody>
          <a:bodyPr wrap="square">
            <a:spAutoFit/>
          </a:bodyPr>
          <a:lstStyle/>
          <a:p>
            <a:pPr algn="ctr"/>
            <a:r>
              <a:rPr lang="en-US" sz="1800" dirty="0">
                <a:solidFill>
                  <a:srgbClr val="2F7A34"/>
                </a:solidFill>
                <a:latin typeface="SZTOS MEDIUM" pitchFamily="2" charset="77"/>
                <a:ea typeface="SZTOS MEDIUM" pitchFamily="2" charset="77"/>
                <a:cs typeface="SZTOS MEDIUM" pitchFamily="2" charset="77"/>
              </a:rPr>
              <a:t>Lesson 5</a:t>
            </a:r>
            <a:endParaRPr lang="en-US" dirty="0"/>
          </a:p>
        </p:txBody>
      </p:sp>
      <p:pic>
        <p:nvPicPr>
          <p:cNvPr id="12" name="Picture 11" descr="A white and black object&#10;&#10;AI-generated content may be incorrect.">
            <a:extLst>
              <a:ext uri="{FF2B5EF4-FFF2-40B4-BE49-F238E27FC236}">
                <a16:creationId xmlns:a16="http://schemas.microsoft.com/office/drawing/2014/main" id="{B31FB83A-C45C-26D4-44E2-837C8FFC8272}"/>
              </a:ext>
            </a:extLst>
          </p:cNvPr>
          <p:cNvPicPr>
            <a:picLocks noChangeAspect="1"/>
          </p:cNvPicPr>
          <p:nvPr userDrawn="1"/>
        </p:nvPicPr>
        <p:blipFill>
          <a:blip r:embed="rId4"/>
          <a:stretch>
            <a:fillRect/>
          </a:stretch>
        </p:blipFill>
        <p:spPr>
          <a:xfrm>
            <a:off x="10526780" y="6065942"/>
            <a:ext cx="1665220" cy="815417"/>
          </a:xfrm>
          <a:prstGeom prst="rect">
            <a:avLst/>
          </a:prstGeom>
        </p:spPr>
      </p:pic>
      <p:pic>
        <p:nvPicPr>
          <p:cNvPr id="13" name="Picture 12" descr="A green oval with black background&#10;&#10;AI-generated content may be incorrect.">
            <a:extLst>
              <a:ext uri="{FF2B5EF4-FFF2-40B4-BE49-F238E27FC236}">
                <a16:creationId xmlns:a16="http://schemas.microsoft.com/office/drawing/2014/main" id="{FA70616C-65AB-8E7A-1E74-01E3C21CD177}"/>
              </a:ext>
            </a:extLst>
          </p:cNvPr>
          <p:cNvPicPr>
            <a:picLocks noChangeAspect="1"/>
          </p:cNvPicPr>
          <p:nvPr userDrawn="1"/>
        </p:nvPicPr>
        <p:blipFill>
          <a:blip r:embed="rId5"/>
          <a:srcRect l="-5448" r="12718" b="63433"/>
          <a:stretch>
            <a:fillRect/>
          </a:stretch>
        </p:blipFill>
        <p:spPr>
          <a:xfrm flipH="1">
            <a:off x="-1" y="5906553"/>
            <a:ext cx="2545237" cy="951447"/>
          </a:xfrm>
          <a:prstGeom prst="rect">
            <a:avLst/>
          </a:prstGeom>
        </p:spPr>
      </p:pic>
      <p:pic>
        <p:nvPicPr>
          <p:cNvPr id="14" name="Picture 13" descr="A close-up of a logo&#10;&#10;AI-generated content may be incorrect.">
            <a:extLst>
              <a:ext uri="{FF2B5EF4-FFF2-40B4-BE49-F238E27FC236}">
                <a16:creationId xmlns:a16="http://schemas.microsoft.com/office/drawing/2014/main" id="{7EEFB9ED-FBA7-4129-A747-BD135DF84572}"/>
              </a:ext>
            </a:extLst>
          </p:cNvPr>
          <p:cNvPicPr>
            <a:picLocks noChangeAspect="1"/>
          </p:cNvPicPr>
          <p:nvPr userDrawn="1"/>
        </p:nvPicPr>
        <p:blipFill>
          <a:blip r:embed="rId6"/>
          <a:stretch>
            <a:fillRect/>
          </a:stretch>
        </p:blipFill>
        <p:spPr>
          <a:xfrm>
            <a:off x="94610" y="6082977"/>
            <a:ext cx="1981959" cy="718460"/>
          </a:xfrm>
          <a:prstGeom prst="rect">
            <a:avLst/>
          </a:prstGeom>
        </p:spPr>
      </p:pic>
    </p:spTree>
    <p:extLst>
      <p:ext uri="{BB962C8B-B14F-4D97-AF65-F5344CB8AC3E}">
        <p14:creationId xmlns:p14="http://schemas.microsoft.com/office/powerpoint/2010/main" val="29734718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1_gras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298F5A-F6CF-845F-C199-039E9635E343}"/>
              </a:ext>
            </a:extLst>
          </p:cNvPr>
          <p:cNvPicPr>
            <a:picLocks noChangeAspect="1"/>
          </p:cNvPicPr>
          <p:nvPr userDrawn="1"/>
        </p:nvPicPr>
        <p:blipFill>
          <a:blip r:embed="rId2"/>
          <a:srcRect l="567" t="1498" r="646"/>
          <a:stretch>
            <a:fillRect/>
          </a:stretch>
        </p:blipFill>
        <p:spPr>
          <a:xfrm>
            <a:off x="0" y="0"/>
            <a:ext cx="12192000" cy="6858000"/>
          </a:xfrm>
          <a:prstGeom prst="rect">
            <a:avLst/>
          </a:prstGeom>
        </p:spPr>
      </p:pic>
      <p:pic>
        <p:nvPicPr>
          <p:cNvPr id="2" name="Picture 1" descr="A white screen with black border&#10;&#10;AI-generated content may be incorrect.">
            <a:extLst>
              <a:ext uri="{FF2B5EF4-FFF2-40B4-BE49-F238E27FC236}">
                <a16:creationId xmlns:a16="http://schemas.microsoft.com/office/drawing/2014/main" id="{63FC0CB2-9886-7F7C-FFA1-C0E5DB94A864}"/>
              </a:ext>
            </a:extLst>
          </p:cNvPr>
          <p:cNvPicPr>
            <a:picLocks noChangeAspect="1"/>
          </p:cNvPicPr>
          <p:nvPr userDrawn="1"/>
        </p:nvPicPr>
        <p:blipFill>
          <a:blip r:embed="rId3"/>
          <a:stretch>
            <a:fillRect/>
          </a:stretch>
        </p:blipFill>
        <p:spPr>
          <a:xfrm>
            <a:off x="10175563" y="326214"/>
            <a:ext cx="1602971" cy="523793"/>
          </a:xfrm>
          <a:prstGeom prst="rect">
            <a:avLst/>
          </a:prstGeom>
        </p:spPr>
      </p:pic>
      <p:sp>
        <p:nvSpPr>
          <p:cNvPr id="3" name="TextBox 2">
            <a:extLst>
              <a:ext uri="{FF2B5EF4-FFF2-40B4-BE49-F238E27FC236}">
                <a16:creationId xmlns:a16="http://schemas.microsoft.com/office/drawing/2014/main" id="{0C09A9DC-E3D1-729F-2497-5EAAF32D0C31}"/>
              </a:ext>
            </a:extLst>
          </p:cNvPr>
          <p:cNvSpPr txBox="1"/>
          <p:nvPr userDrawn="1"/>
        </p:nvSpPr>
        <p:spPr>
          <a:xfrm>
            <a:off x="10228082" y="412872"/>
            <a:ext cx="1512744" cy="369332"/>
          </a:xfrm>
          <a:prstGeom prst="rect">
            <a:avLst/>
          </a:prstGeom>
          <a:noFill/>
        </p:spPr>
        <p:txBody>
          <a:bodyPr wrap="square">
            <a:spAutoFit/>
          </a:bodyPr>
          <a:lstStyle/>
          <a:p>
            <a:pPr algn="ctr"/>
            <a:r>
              <a:rPr lang="en-US" sz="1800" dirty="0">
                <a:solidFill>
                  <a:srgbClr val="2F7A34"/>
                </a:solidFill>
                <a:latin typeface="SZTOS MEDIUM" pitchFamily="2" charset="77"/>
                <a:ea typeface="SZTOS MEDIUM" pitchFamily="2" charset="77"/>
                <a:cs typeface="SZTOS MEDIUM" pitchFamily="2" charset="77"/>
              </a:rPr>
              <a:t>Lesson 1</a:t>
            </a:r>
            <a:endParaRPr lang="en-US" dirty="0"/>
          </a:p>
        </p:txBody>
      </p:sp>
      <p:sp>
        <p:nvSpPr>
          <p:cNvPr id="5" name="Rectangle 4">
            <a:extLst>
              <a:ext uri="{FF2B5EF4-FFF2-40B4-BE49-F238E27FC236}">
                <a16:creationId xmlns:a16="http://schemas.microsoft.com/office/drawing/2014/main" id="{591FF8D2-2D87-DFD5-B244-3006424E68E9}"/>
              </a:ext>
            </a:extLst>
          </p:cNvPr>
          <p:cNvSpPr/>
          <p:nvPr userDrawn="1"/>
        </p:nvSpPr>
        <p:spPr>
          <a:xfrm>
            <a:off x="9257015" y="903094"/>
            <a:ext cx="2374978" cy="871398"/>
          </a:xfrm>
          <a:prstGeom prst="rect">
            <a:avLst/>
          </a:prstGeom>
          <a:solidFill>
            <a:srgbClr val="D0EF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0629403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2_gras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C94F0C-BEC7-6FF6-04DB-911616452E9B}"/>
              </a:ext>
            </a:extLst>
          </p:cNvPr>
          <p:cNvPicPr>
            <a:picLocks noChangeAspect="1"/>
          </p:cNvPicPr>
          <p:nvPr userDrawn="1"/>
        </p:nvPicPr>
        <p:blipFill>
          <a:blip r:embed="rId2"/>
          <a:srcRect l="567" t="1498" r="646"/>
          <a:stretch>
            <a:fillRect/>
          </a:stretch>
        </p:blipFill>
        <p:spPr>
          <a:xfrm>
            <a:off x="0" y="0"/>
            <a:ext cx="12192000" cy="6858000"/>
          </a:xfrm>
          <a:prstGeom prst="rect">
            <a:avLst/>
          </a:prstGeom>
        </p:spPr>
      </p:pic>
      <p:pic>
        <p:nvPicPr>
          <p:cNvPr id="2" name="Picture 1" descr="A white screen with black border&#10;&#10;AI-generated content may be incorrect.">
            <a:extLst>
              <a:ext uri="{FF2B5EF4-FFF2-40B4-BE49-F238E27FC236}">
                <a16:creationId xmlns:a16="http://schemas.microsoft.com/office/drawing/2014/main" id="{63FC0CB2-9886-7F7C-FFA1-C0E5DB94A864}"/>
              </a:ext>
            </a:extLst>
          </p:cNvPr>
          <p:cNvPicPr>
            <a:picLocks noChangeAspect="1"/>
          </p:cNvPicPr>
          <p:nvPr userDrawn="1"/>
        </p:nvPicPr>
        <p:blipFill>
          <a:blip r:embed="rId3"/>
          <a:stretch>
            <a:fillRect/>
          </a:stretch>
        </p:blipFill>
        <p:spPr>
          <a:xfrm>
            <a:off x="10175563" y="326214"/>
            <a:ext cx="1602971" cy="523793"/>
          </a:xfrm>
          <a:prstGeom prst="rect">
            <a:avLst/>
          </a:prstGeom>
        </p:spPr>
      </p:pic>
      <p:sp>
        <p:nvSpPr>
          <p:cNvPr id="3" name="TextBox 2">
            <a:extLst>
              <a:ext uri="{FF2B5EF4-FFF2-40B4-BE49-F238E27FC236}">
                <a16:creationId xmlns:a16="http://schemas.microsoft.com/office/drawing/2014/main" id="{0C09A9DC-E3D1-729F-2497-5EAAF32D0C31}"/>
              </a:ext>
            </a:extLst>
          </p:cNvPr>
          <p:cNvSpPr txBox="1"/>
          <p:nvPr userDrawn="1"/>
        </p:nvSpPr>
        <p:spPr>
          <a:xfrm>
            <a:off x="10228082" y="412872"/>
            <a:ext cx="1512744" cy="369332"/>
          </a:xfrm>
          <a:prstGeom prst="rect">
            <a:avLst/>
          </a:prstGeom>
          <a:noFill/>
        </p:spPr>
        <p:txBody>
          <a:bodyPr wrap="square">
            <a:spAutoFit/>
          </a:bodyPr>
          <a:lstStyle/>
          <a:p>
            <a:pPr algn="ctr"/>
            <a:r>
              <a:rPr lang="en-US" sz="1800" dirty="0">
                <a:solidFill>
                  <a:srgbClr val="2F7A34"/>
                </a:solidFill>
                <a:latin typeface="SZTOS MEDIUM" pitchFamily="2" charset="77"/>
                <a:ea typeface="SZTOS MEDIUM" pitchFamily="2" charset="77"/>
                <a:cs typeface="SZTOS MEDIUM" pitchFamily="2" charset="77"/>
              </a:rPr>
              <a:t>Lesson 2</a:t>
            </a:r>
            <a:endParaRPr lang="en-US" dirty="0"/>
          </a:p>
        </p:txBody>
      </p:sp>
      <p:sp>
        <p:nvSpPr>
          <p:cNvPr id="5" name="Rectangle 4">
            <a:extLst>
              <a:ext uri="{FF2B5EF4-FFF2-40B4-BE49-F238E27FC236}">
                <a16:creationId xmlns:a16="http://schemas.microsoft.com/office/drawing/2014/main" id="{EC5C8AD2-89AA-A393-9EA9-CA90F54AF506}"/>
              </a:ext>
            </a:extLst>
          </p:cNvPr>
          <p:cNvSpPr/>
          <p:nvPr userDrawn="1"/>
        </p:nvSpPr>
        <p:spPr>
          <a:xfrm>
            <a:off x="9257015" y="903094"/>
            <a:ext cx="2374978" cy="871398"/>
          </a:xfrm>
          <a:prstGeom prst="rect">
            <a:avLst/>
          </a:prstGeom>
          <a:solidFill>
            <a:srgbClr val="D0EF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8903475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3_gras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F48ED2-3BAF-208B-12C0-181F42B6D4AA}"/>
              </a:ext>
            </a:extLst>
          </p:cNvPr>
          <p:cNvPicPr>
            <a:picLocks noChangeAspect="1"/>
          </p:cNvPicPr>
          <p:nvPr userDrawn="1"/>
        </p:nvPicPr>
        <p:blipFill>
          <a:blip r:embed="rId2"/>
          <a:srcRect l="567" t="1498" r="646"/>
          <a:stretch>
            <a:fillRect/>
          </a:stretch>
        </p:blipFill>
        <p:spPr>
          <a:xfrm>
            <a:off x="0" y="0"/>
            <a:ext cx="12192000" cy="6858000"/>
          </a:xfrm>
          <a:prstGeom prst="rect">
            <a:avLst/>
          </a:prstGeom>
        </p:spPr>
      </p:pic>
      <p:pic>
        <p:nvPicPr>
          <p:cNvPr id="2" name="Picture 1" descr="A white screen with black border&#10;&#10;AI-generated content may be incorrect.">
            <a:extLst>
              <a:ext uri="{FF2B5EF4-FFF2-40B4-BE49-F238E27FC236}">
                <a16:creationId xmlns:a16="http://schemas.microsoft.com/office/drawing/2014/main" id="{E11E8888-A9F0-3FEF-A895-9F26907DF028}"/>
              </a:ext>
            </a:extLst>
          </p:cNvPr>
          <p:cNvPicPr>
            <a:picLocks noChangeAspect="1"/>
          </p:cNvPicPr>
          <p:nvPr userDrawn="1"/>
        </p:nvPicPr>
        <p:blipFill>
          <a:blip r:embed="rId3"/>
          <a:stretch>
            <a:fillRect/>
          </a:stretch>
        </p:blipFill>
        <p:spPr>
          <a:xfrm>
            <a:off x="10175563" y="326214"/>
            <a:ext cx="1602971" cy="523793"/>
          </a:xfrm>
          <a:prstGeom prst="rect">
            <a:avLst/>
          </a:prstGeom>
        </p:spPr>
      </p:pic>
      <p:sp>
        <p:nvSpPr>
          <p:cNvPr id="3" name="TextBox 2">
            <a:extLst>
              <a:ext uri="{FF2B5EF4-FFF2-40B4-BE49-F238E27FC236}">
                <a16:creationId xmlns:a16="http://schemas.microsoft.com/office/drawing/2014/main" id="{20A5D17D-A2F8-B47F-2F4B-E3463EADAA2F}"/>
              </a:ext>
            </a:extLst>
          </p:cNvPr>
          <p:cNvSpPr txBox="1"/>
          <p:nvPr userDrawn="1"/>
        </p:nvSpPr>
        <p:spPr>
          <a:xfrm>
            <a:off x="10228082" y="412872"/>
            <a:ext cx="1512744" cy="369332"/>
          </a:xfrm>
          <a:prstGeom prst="rect">
            <a:avLst/>
          </a:prstGeom>
          <a:noFill/>
        </p:spPr>
        <p:txBody>
          <a:bodyPr wrap="square">
            <a:spAutoFit/>
          </a:bodyPr>
          <a:lstStyle/>
          <a:p>
            <a:pPr algn="ctr"/>
            <a:r>
              <a:rPr lang="en-US" sz="1800" dirty="0">
                <a:solidFill>
                  <a:srgbClr val="2F7A34"/>
                </a:solidFill>
                <a:latin typeface="SZTOS MEDIUM" pitchFamily="2" charset="77"/>
                <a:ea typeface="SZTOS MEDIUM" pitchFamily="2" charset="77"/>
                <a:cs typeface="SZTOS MEDIUM" pitchFamily="2" charset="77"/>
              </a:rPr>
              <a:t>Lesson 3</a:t>
            </a:r>
            <a:endParaRPr lang="en-US" dirty="0"/>
          </a:p>
        </p:txBody>
      </p:sp>
      <p:sp>
        <p:nvSpPr>
          <p:cNvPr id="5" name="Rectangle 4">
            <a:extLst>
              <a:ext uri="{FF2B5EF4-FFF2-40B4-BE49-F238E27FC236}">
                <a16:creationId xmlns:a16="http://schemas.microsoft.com/office/drawing/2014/main" id="{6C434B42-55CA-D12C-C682-B1C561F35139}"/>
              </a:ext>
            </a:extLst>
          </p:cNvPr>
          <p:cNvSpPr/>
          <p:nvPr userDrawn="1"/>
        </p:nvSpPr>
        <p:spPr>
          <a:xfrm>
            <a:off x="9257015" y="903094"/>
            <a:ext cx="2374978" cy="871398"/>
          </a:xfrm>
          <a:prstGeom prst="rect">
            <a:avLst/>
          </a:prstGeom>
          <a:solidFill>
            <a:srgbClr val="D0EF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6086042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4_gras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E770BC-EB7B-2D89-52ED-D70D39BBCCD6}"/>
              </a:ext>
            </a:extLst>
          </p:cNvPr>
          <p:cNvPicPr>
            <a:picLocks noChangeAspect="1"/>
          </p:cNvPicPr>
          <p:nvPr userDrawn="1"/>
        </p:nvPicPr>
        <p:blipFill>
          <a:blip r:embed="rId2"/>
          <a:srcRect l="567" t="1498" r="646"/>
          <a:stretch>
            <a:fillRect/>
          </a:stretch>
        </p:blipFill>
        <p:spPr>
          <a:xfrm>
            <a:off x="0" y="0"/>
            <a:ext cx="12192000" cy="6858000"/>
          </a:xfrm>
          <a:prstGeom prst="rect">
            <a:avLst/>
          </a:prstGeom>
        </p:spPr>
      </p:pic>
      <p:pic>
        <p:nvPicPr>
          <p:cNvPr id="2" name="Picture 1" descr="A white screen with black border&#10;&#10;AI-generated content may be incorrect.">
            <a:extLst>
              <a:ext uri="{FF2B5EF4-FFF2-40B4-BE49-F238E27FC236}">
                <a16:creationId xmlns:a16="http://schemas.microsoft.com/office/drawing/2014/main" id="{E11E8888-A9F0-3FEF-A895-9F26907DF028}"/>
              </a:ext>
            </a:extLst>
          </p:cNvPr>
          <p:cNvPicPr>
            <a:picLocks noChangeAspect="1"/>
          </p:cNvPicPr>
          <p:nvPr userDrawn="1"/>
        </p:nvPicPr>
        <p:blipFill>
          <a:blip r:embed="rId3"/>
          <a:stretch>
            <a:fillRect/>
          </a:stretch>
        </p:blipFill>
        <p:spPr>
          <a:xfrm>
            <a:off x="10175563" y="326214"/>
            <a:ext cx="1602971" cy="523793"/>
          </a:xfrm>
          <a:prstGeom prst="rect">
            <a:avLst/>
          </a:prstGeom>
        </p:spPr>
      </p:pic>
      <p:sp>
        <p:nvSpPr>
          <p:cNvPr id="3" name="TextBox 2">
            <a:extLst>
              <a:ext uri="{FF2B5EF4-FFF2-40B4-BE49-F238E27FC236}">
                <a16:creationId xmlns:a16="http://schemas.microsoft.com/office/drawing/2014/main" id="{20A5D17D-A2F8-B47F-2F4B-E3463EADAA2F}"/>
              </a:ext>
            </a:extLst>
          </p:cNvPr>
          <p:cNvSpPr txBox="1"/>
          <p:nvPr userDrawn="1"/>
        </p:nvSpPr>
        <p:spPr>
          <a:xfrm>
            <a:off x="10228082" y="412872"/>
            <a:ext cx="1512744" cy="369332"/>
          </a:xfrm>
          <a:prstGeom prst="rect">
            <a:avLst/>
          </a:prstGeom>
          <a:noFill/>
        </p:spPr>
        <p:txBody>
          <a:bodyPr wrap="square">
            <a:spAutoFit/>
          </a:bodyPr>
          <a:lstStyle/>
          <a:p>
            <a:pPr algn="ctr"/>
            <a:r>
              <a:rPr lang="en-US" sz="1800" dirty="0">
                <a:solidFill>
                  <a:srgbClr val="2F7A34"/>
                </a:solidFill>
                <a:latin typeface="SZTOS MEDIUM" pitchFamily="2" charset="77"/>
                <a:ea typeface="SZTOS MEDIUM" pitchFamily="2" charset="77"/>
                <a:cs typeface="SZTOS MEDIUM" pitchFamily="2" charset="77"/>
              </a:rPr>
              <a:t>Lesson 4</a:t>
            </a:r>
            <a:endParaRPr lang="en-US" dirty="0"/>
          </a:p>
        </p:txBody>
      </p:sp>
      <p:sp>
        <p:nvSpPr>
          <p:cNvPr id="5" name="Rectangle 4">
            <a:extLst>
              <a:ext uri="{FF2B5EF4-FFF2-40B4-BE49-F238E27FC236}">
                <a16:creationId xmlns:a16="http://schemas.microsoft.com/office/drawing/2014/main" id="{093CE640-7474-1E4C-8DED-7BAA6935BE91}"/>
              </a:ext>
            </a:extLst>
          </p:cNvPr>
          <p:cNvSpPr/>
          <p:nvPr userDrawn="1"/>
        </p:nvSpPr>
        <p:spPr>
          <a:xfrm>
            <a:off x="9257015" y="903094"/>
            <a:ext cx="2374978" cy="871398"/>
          </a:xfrm>
          <a:prstGeom prst="rect">
            <a:avLst/>
          </a:prstGeom>
          <a:solidFill>
            <a:srgbClr val="D0EF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1041237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5_gras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5EA96FF-31FA-810C-843F-CEBD7DA20546}"/>
              </a:ext>
            </a:extLst>
          </p:cNvPr>
          <p:cNvPicPr>
            <a:picLocks noChangeAspect="1"/>
          </p:cNvPicPr>
          <p:nvPr userDrawn="1"/>
        </p:nvPicPr>
        <p:blipFill>
          <a:blip r:embed="rId2"/>
          <a:srcRect l="567" t="1498" r="646"/>
          <a:stretch>
            <a:fillRect/>
          </a:stretch>
        </p:blipFill>
        <p:spPr>
          <a:xfrm>
            <a:off x="0" y="0"/>
            <a:ext cx="12192000" cy="6858000"/>
          </a:xfrm>
          <a:prstGeom prst="rect">
            <a:avLst/>
          </a:prstGeom>
        </p:spPr>
      </p:pic>
      <p:pic>
        <p:nvPicPr>
          <p:cNvPr id="2" name="Picture 1" descr="A white screen with black border&#10;&#10;AI-generated content may be incorrect.">
            <a:extLst>
              <a:ext uri="{FF2B5EF4-FFF2-40B4-BE49-F238E27FC236}">
                <a16:creationId xmlns:a16="http://schemas.microsoft.com/office/drawing/2014/main" id="{E11E8888-A9F0-3FEF-A895-9F26907DF028}"/>
              </a:ext>
            </a:extLst>
          </p:cNvPr>
          <p:cNvPicPr>
            <a:picLocks noChangeAspect="1"/>
          </p:cNvPicPr>
          <p:nvPr userDrawn="1"/>
        </p:nvPicPr>
        <p:blipFill>
          <a:blip r:embed="rId3"/>
          <a:stretch>
            <a:fillRect/>
          </a:stretch>
        </p:blipFill>
        <p:spPr>
          <a:xfrm>
            <a:off x="10175563" y="326214"/>
            <a:ext cx="1602971" cy="523793"/>
          </a:xfrm>
          <a:prstGeom prst="rect">
            <a:avLst/>
          </a:prstGeom>
        </p:spPr>
      </p:pic>
      <p:sp>
        <p:nvSpPr>
          <p:cNvPr id="3" name="TextBox 2">
            <a:extLst>
              <a:ext uri="{FF2B5EF4-FFF2-40B4-BE49-F238E27FC236}">
                <a16:creationId xmlns:a16="http://schemas.microsoft.com/office/drawing/2014/main" id="{20A5D17D-A2F8-B47F-2F4B-E3463EADAA2F}"/>
              </a:ext>
            </a:extLst>
          </p:cNvPr>
          <p:cNvSpPr txBox="1"/>
          <p:nvPr userDrawn="1"/>
        </p:nvSpPr>
        <p:spPr>
          <a:xfrm>
            <a:off x="10228082" y="412872"/>
            <a:ext cx="1512744" cy="369332"/>
          </a:xfrm>
          <a:prstGeom prst="rect">
            <a:avLst/>
          </a:prstGeom>
          <a:noFill/>
        </p:spPr>
        <p:txBody>
          <a:bodyPr wrap="square">
            <a:spAutoFit/>
          </a:bodyPr>
          <a:lstStyle/>
          <a:p>
            <a:pPr algn="ctr"/>
            <a:r>
              <a:rPr lang="en-US" sz="1800" dirty="0">
                <a:solidFill>
                  <a:srgbClr val="2F7A34"/>
                </a:solidFill>
                <a:latin typeface="SZTOS MEDIUM" pitchFamily="2" charset="77"/>
                <a:ea typeface="SZTOS MEDIUM" pitchFamily="2" charset="77"/>
                <a:cs typeface="SZTOS MEDIUM" pitchFamily="2" charset="77"/>
              </a:rPr>
              <a:t>Lesson 5</a:t>
            </a:r>
            <a:endParaRPr lang="en-US" dirty="0"/>
          </a:p>
        </p:txBody>
      </p:sp>
      <p:sp>
        <p:nvSpPr>
          <p:cNvPr id="4" name="Rectangle 3">
            <a:extLst>
              <a:ext uri="{FF2B5EF4-FFF2-40B4-BE49-F238E27FC236}">
                <a16:creationId xmlns:a16="http://schemas.microsoft.com/office/drawing/2014/main" id="{569FC6FD-D1BC-7DC7-317C-D43886425DDD}"/>
              </a:ext>
            </a:extLst>
          </p:cNvPr>
          <p:cNvSpPr/>
          <p:nvPr userDrawn="1"/>
        </p:nvSpPr>
        <p:spPr>
          <a:xfrm>
            <a:off x="9257015" y="903094"/>
            <a:ext cx="2374978" cy="871398"/>
          </a:xfrm>
          <a:prstGeom prst="rect">
            <a:avLst/>
          </a:prstGeom>
          <a:solidFill>
            <a:srgbClr val="D0EF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7961976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kitche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5EA96FF-31FA-810C-843F-CEBD7DA20546}"/>
              </a:ext>
            </a:extLst>
          </p:cNvPr>
          <p:cNvPicPr>
            <a:picLocks noChangeAspect="1"/>
          </p:cNvPicPr>
          <p:nvPr userDrawn="1"/>
        </p:nvPicPr>
        <p:blipFill>
          <a:blip r:embed="rId2"/>
          <a:srcRect/>
          <a:stretch/>
        </p:blipFill>
        <p:spPr>
          <a:xfrm>
            <a:off x="2467" y="0"/>
            <a:ext cx="12187065" cy="6857999"/>
          </a:xfrm>
          <a:prstGeom prst="rect">
            <a:avLst/>
          </a:prstGeom>
        </p:spPr>
      </p:pic>
      <p:pic>
        <p:nvPicPr>
          <p:cNvPr id="2" name="Picture 1" descr="A white screen with black border&#10;&#10;AI-generated content may be incorrect.">
            <a:extLst>
              <a:ext uri="{FF2B5EF4-FFF2-40B4-BE49-F238E27FC236}">
                <a16:creationId xmlns:a16="http://schemas.microsoft.com/office/drawing/2014/main" id="{E11E8888-A9F0-3FEF-A895-9F26907DF028}"/>
              </a:ext>
            </a:extLst>
          </p:cNvPr>
          <p:cNvPicPr>
            <a:picLocks noChangeAspect="1"/>
          </p:cNvPicPr>
          <p:nvPr userDrawn="1"/>
        </p:nvPicPr>
        <p:blipFill>
          <a:blip r:embed="rId3"/>
          <a:stretch>
            <a:fillRect/>
          </a:stretch>
        </p:blipFill>
        <p:spPr>
          <a:xfrm>
            <a:off x="10175563" y="326214"/>
            <a:ext cx="1602971" cy="523793"/>
          </a:xfrm>
          <a:prstGeom prst="rect">
            <a:avLst/>
          </a:prstGeom>
        </p:spPr>
      </p:pic>
      <p:sp>
        <p:nvSpPr>
          <p:cNvPr id="3" name="TextBox 2">
            <a:extLst>
              <a:ext uri="{FF2B5EF4-FFF2-40B4-BE49-F238E27FC236}">
                <a16:creationId xmlns:a16="http://schemas.microsoft.com/office/drawing/2014/main" id="{20A5D17D-A2F8-B47F-2F4B-E3463EADAA2F}"/>
              </a:ext>
            </a:extLst>
          </p:cNvPr>
          <p:cNvSpPr txBox="1"/>
          <p:nvPr userDrawn="1"/>
        </p:nvSpPr>
        <p:spPr>
          <a:xfrm>
            <a:off x="10228082" y="412872"/>
            <a:ext cx="1512744" cy="369332"/>
          </a:xfrm>
          <a:prstGeom prst="rect">
            <a:avLst/>
          </a:prstGeom>
          <a:noFill/>
        </p:spPr>
        <p:txBody>
          <a:bodyPr wrap="square">
            <a:spAutoFit/>
          </a:bodyPr>
          <a:lstStyle/>
          <a:p>
            <a:pPr algn="ctr"/>
            <a:r>
              <a:rPr lang="en-US" sz="1800" dirty="0">
                <a:solidFill>
                  <a:srgbClr val="2F7A34"/>
                </a:solidFill>
                <a:latin typeface="SZTOS MEDIUM" pitchFamily="2" charset="77"/>
                <a:ea typeface="SZTOS MEDIUM" pitchFamily="2" charset="77"/>
                <a:cs typeface="SZTOS MEDIUM" pitchFamily="2" charset="77"/>
              </a:rPr>
              <a:t>Lesson 3</a:t>
            </a:r>
            <a:endParaRPr lang="en-US" dirty="0"/>
          </a:p>
        </p:txBody>
      </p:sp>
    </p:spTree>
    <p:extLst>
      <p:ext uri="{BB962C8B-B14F-4D97-AF65-F5344CB8AC3E}">
        <p14:creationId xmlns:p14="http://schemas.microsoft.com/office/powerpoint/2010/main" val="2529116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oil">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A6A897F-584E-8D78-F9FF-57C5D40F13CA}"/>
              </a:ext>
            </a:extLst>
          </p:cNvPr>
          <p:cNvPicPr>
            <a:picLocks noChangeAspect="1"/>
          </p:cNvPicPr>
          <p:nvPr userDrawn="1"/>
        </p:nvPicPr>
        <p:blipFill>
          <a:blip r:embed="rId2"/>
          <a:srcRect r="626"/>
          <a:stretch>
            <a:fillRect/>
          </a:stretch>
        </p:blipFill>
        <p:spPr>
          <a:xfrm>
            <a:off x="2468" y="0"/>
            <a:ext cx="12189532" cy="6858000"/>
          </a:xfrm>
          <a:prstGeom prst="rect">
            <a:avLst/>
          </a:prstGeom>
        </p:spPr>
      </p:pic>
    </p:spTree>
    <p:extLst>
      <p:ext uri="{BB962C8B-B14F-4D97-AF65-F5344CB8AC3E}">
        <p14:creationId xmlns:p14="http://schemas.microsoft.com/office/powerpoint/2010/main" val="25576880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1_farm">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4E1AB5-88E3-9A11-153D-85A3644E522F}"/>
              </a:ext>
            </a:extLst>
          </p:cNvPr>
          <p:cNvPicPr>
            <a:picLocks noChangeAspect="1"/>
          </p:cNvPicPr>
          <p:nvPr userDrawn="1"/>
        </p:nvPicPr>
        <p:blipFill>
          <a:blip r:embed="rId2"/>
          <a:srcRect b="1587"/>
          <a:stretch>
            <a:fillRect/>
          </a:stretch>
        </p:blipFill>
        <p:spPr>
          <a:xfrm>
            <a:off x="0" y="0"/>
            <a:ext cx="12192000" cy="6858000"/>
          </a:xfrm>
          <a:prstGeom prst="rect">
            <a:avLst/>
          </a:prstGeom>
        </p:spPr>
      </p:pic>
      <p:pic>
        <p:nvPicPr>
          <p:cNvPr id="8" name="Picture 7" descr="A white screen with black border&#10;&#10;AI-generated content may be incorrect.">
            <a:extLst>
              <a:ext uri="{FF2B5EF4-FFF2-40B4-BE49-F238E27FC236}">
                <a16:creationId xmlns:a16="http://schemas.microsoft.com/office/drawing/2014/main" id="{0C643350-1E99-1CFC-2037-D00A33655A30}"/>
              </a:ext>
            </a:extLst>
          </p:cNvPr>
          <p:cNvPicPr>
            <a:picLocks noChangeAspect="1"/>
          </p:cNvPicPr>
          <p:nvPr userDrawn="1"/>
        </p:nvPicPr>
        <p:blipFill>
          <a:blip r:embed="rId3"/>
          <a:stretch>
            <a:fillRect/>
          </a:stretch>
        </p:blipFill>
        <p:spPr>
          <a:xfrm>
            <a:off x="10175563" y="326214"/>
            <a:ext cx="1602971" cy="523793"/>
          </a:xfrm>
          <a:prstGeom prst="rect">
            <a:avLst/>
          </a:prstGeom>
        </p:spPr>
      </p:pic>
      <p:sp>
        <p:nvSpPr>
          <p:cNvPr id="9" name="TextBox 8">
            <a:extLst>
              <a:ext uri="{FF2B5EF4-FFF2-40B4-BE49-F238E27FC236}">
                <a16:creationId xmlns:a16="http://schemas.microsoft.com/office/drawing/2014/main" id="{CD34CCD6-336A-2C08-23EF-501A63B74E76}"/>
              </a:ext>
            </a:extLst>
          </p:cNvPr>
          <p:cNvSpPr txBox="1"/>
          <p:nvPr userDrawn="1"/>
        </p:nvSpPr>
        <p:spPr>
          <a:xfrm>
            <a:off x="10228082" y="412872"/>
            <a:ext cx="1512744" cy="369332"/>
          </a:xfrm>
          <a:prstGeom prst="rect">
            <a:avLst/>
          </a:prstGeom>
          <a:noFill/>
        </p:spPr>
        <p:txBody>
          <a:bodyPr wrap="square">
            <a:spAutoFit/>
          </a:bodyPr>
          <a:lstStyle/>
          <a:p>
            <a:pPr algn="ctr"/>
            <a:r>
              <a:rPr lang="en-US" sz="1800" dirty="0">
                <a:solidFill>
                  <a:srgbClr val="2F7A34"/>
                </a:solidFill>
                <a:latin typeface="SZTOS MEDIUM" pitchFamily="2" charset="77"/>
                <a:ea typeface="SZTOS MEDIUM" pitchFamily="2" charset="77"/>
                <a:cs typeface="SZTOS MEDIUM" pitchFamily="2" charset="77"/>
              </a:rPr>
              <a:t>Lesson 1</a:t>
            </a:r>
            <a:endParaRPr lang="en-US" dirty="0"/>
          </a:p>
        </p:txBody>
      </p:sp>
      <p:sp>
        <p:nvSpPr>
          <p:cNvPr id="3" name="Rectangle 2">
            <a:extLst>
              <a:ext uri="{FF2B5EF4-FFF2-40B4-BE49-F238E27FC236}">
                <a16:creationId xmlns:a16="http://schemas.microsoft.com/office/drawing/2014/main" id="{760F89D4-6C8C-BF3E-A36E-1E034D4C5DA0}"/>
              </a:ext>
            </a:extLst>
          </p:cNvPr>
          <p:cNvSpPr/>
          <p:nvPr userDrawn="1"/>
        </p:nvSpPr>
        <p:spPr>
          <a:xfrm>
            <a:off x="7387119" y="412872"/>
            <a:ext cx="2374978" cy="871398"/>
          </a:xfrm>
          <a:prstGeom prst="rect">
            <a:avLst/>
          </a:prstGeom>
          <a:solidFill>
            <a:srgbClr val="D0EF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031895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1_blank">
    <p:spTree>
      <p:nvGrpSpPr>
        <p:cNvPr id="1" name=""/>
        <p:cNvGrpSpPr/>
        <p:nvPr/>
      </p:nvGrpSpPr>
      <p:grpSpPr>
        <a:xfrm>
          <a:off x="0" y="0"/>
          <a:ext cx="0" cy="0"/>
          <a:chOff x="0" y="0"/>
          <a:chExt cx="0" cy="0"/>
        </a:xfrm>
      </p:grpSpPr>
      <p:pic>
        <p:nvPicPr>
          <p:cNvPr id="22" name="Picture 21" descr="A white screen with black border&#10;&#10;AI-generated content may be incorrect.">
            <a:extLst>
              <a:ext uri="{FF2B5EF4-FFF2-40B4-BE49-F238E27FC236}">
                <a16:creationId xmlns:a16="http://schemas.microsoft.com/office/drawing/2014/main" id="{F8E27DE6-F65C-BADE-803D-28ADF9443A93}"/>
              </a:ext>
            </a:extLst>
          </p:cNvPr>
          <p:cNvPicPr>
            <a:picLocks noChangeAspect="1"/>
          </p:cNvPicPr>
          <p:nvPr userDrawn="1"/>
        </p:nvPicPr>
        <p:blipFill>
          <a:blip r:embed="rId2"/>
          <a:stretch>
            <a:fillRect/>
          </a:stretch>
        </p:blipFill>
        <p:spPr>
          <a:xfrm>
            <a:off x="10175563" y="326214"/>
            <a:ext cx="1602971" cy="523793"/>
          </a:xfrm>
          <a:prstGeom prst="rect">
            <a:avLst/>
          </a:prstGeom>
        </p:spPr>
      </p:pic>
      <p:sp>
        <p:nvSpPr>
          <p:cNvPr id="9" name="TextBox 8">
            <a:extLst>
              <a:ext uri="{FF2B5EF4-FFF2-40B4-BE49-F238E27FC236}">
                <a16:creationId xmlns:a16="http://schemas.microsoft.com/office/drawing/2014/main" id="{F8055ABC-8502-E820-1888-E4C58B5F3FEB}"/>
              </a:ext>
            </a:extLst>
          </p:cNvPr>
          <p:cNvSpPr txBox="1"/>
          <p:nvPr/>
        </p:nvSpPr>
        <p:spPr>
          <a:xfrm>
            <a:off x="10228082" y="412872"/>
            <a:ext cx="1512744" cy="369332"/>
          </a:xfrm>
          <a:prstGeom prst="rect">
            <a:avLst/>
          </a:prstGeom>
          <a:noFill/>
        </p:spPr>
        <p:txBody>
          <a:bodyPr wrap="square">
            <a:spAutoFit/>
          </a:bodyPr>
          <a:lstStyle/>
          <a:p>
            <a:pPr algn="ctr"/>
            <a:r>
              <a:rPr lang="en-US" sz="1800" dirty="0">
                <a:solidFill>
                  <a:srgbClr val="2F7A34"/>
                </a:solidFill>
                <a:latin typeface="SZTOS MEDIUM" pitchFamily="2" charset="77"/>
                <a:ea typeface="SZTOS MEDIUM" pitchFamily="2" charset="77"/>
                <a:cs typeface="SZTOS MEDIUM" pitchFamily="2" charset="77"/>
              </a:rPr>
              <a:t>Lesson 1</a:t>
            </a:r>
            <a:endParaRPr lang="en-US" dirty="0"/>
          </a:p>
        </p:txBody>
      </p:sp>
      <p:pic>
        <p:nvPicPr>
          <p:cNvPr id="19" name="Picture 18" descr="A white and black object&#10;&#10;AI-generated content may be incorrect.">
            <a:extLst>
              <a:ext uri="{FF2B5EF4-FFF2-40B4-BE49-F238E27FC236}">
                <a16:creationId xmlns:a16="http://schemas.microsoft.com/office/drawing/2014/main" id="{C80D9F4C-8642-8889-9230-1A7F55010BFA}"/>
              </a:ext>
            </a:extLst>
          </p:cNvPr>
          <p:cNvPicPr>
            <a:picLocks noChangeAspect="1"/>
          </p:cNvPicPr>
          <p:nvPr userDrawn="1"/>
        </p:nvPicPr>
        <p:blipFill>
          <a:blip r:embed="rId3"/>
          <a:stretch>
            <a:fillRect/>
          </a:stretch>
        </p:blipFill>
        <p:spPr>
          <a:xfrm>
            <a:off x="10526780" y="6082977"/>
            <a:ext cx="1665220" cy="815417"/>
          </a:xfrm>
          <a:prstGeom prst="rect">
            <a:avLst/>
          </a:prstGeom>
        </p:spPr>
      </p:pic>
    </p:spTree>
    <p:extLst>
      <p:ext uri="{BB962C8B-B14F-4D97-AF65-F5344CB8AC3E}">
        <p14:creationId xmlns:p14="http://schemas.microsoft.com/office/powerpoint/2010/main" val="28235540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2_farm">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62616F-C208-B2DE-D13A-655BCEF3818C}"/>
              </a:ext>
            </a:extLst>
          </p:cNvPr>
          <p:cNvPicPr>
            <a:picLocks noChangeAspect="1"/>
          </p:cNvPicPr>
          <p:nvPr userDrawn="1"/>
        </p:nvPicPr>
        <p:blipFill>
          <a:blip r:embed="rId2"/>
          <a:srcRect b="1587"/>
          <a:stretch>
            <a:fillRect/>
          </a:stretch>
        </p:blipFill>
        <p:spPr>
          <a:xfrm>
            <a:off x="0" y="0"/>
            <a:ext cx="12192000" cy="6858000"/>
          </a:xfrm>
          <a:prstGeom prst="rect">
            <a:avLst/>
          </a:prstGeom>
        </p:spPr>
      </p:pic>
      <p:pic>
        <p:nvPicPr>
          <p:cNvPr id="8" name="Picture 7" descr="A white screen with black border&#10;&#10;AI-generated content may be incorrect.">
            <a:extLst>
              <a:ext uri="{FF2B5EF4-FFF2-40B4-BE49-F238E27FC236}">
                <a16:creationId xmlns:a16="http://schemas.microsoft.com/office/drawing/2014/main" id="{0C643350-1E99-1CFC-2037-D00A33655A30}"/>
              </a:ext>
            </a:extLst>
          </p:cNvPr>
          <p:cNvPicPr>
            <a:picLocks noChangeAspect="1"/>
          </p:cNvPicPr>
          <p:nvPr userDrawn="1"/>
        </p:nvPicPr>
        <p:blipFill>
          <a:blip r:embed="rId3"/>
          <a:stretch>
            <a:fillRect/>
          </a:stretch>
        </p:blipFill>
        <p:spPr>
          <a:xfrm>
            <a:off x="10175563" y="326214"/>
            <a:ext cx="1602971" cy="523793"/>
          </a:xfrm>
          <a:prstGeom prst="rect">
            <a:avLst/>
          </a:prstGeom>
        </p:spPr>
      </p:pic>
      <p:sp>
        <p:nvSpPr>
          <p:cNvPr id="9" name="TextBox 8">
            <a:extLst>
              <a:ext uri="{FF2B5EF4-FFF2-40B4-BE49-F238E27FC236}">
                <a16:creationId xmlns:a16="http://schemas.microsoft.com/office/drawing/2014/main" id="{CD34CCD6-336A-2C08-23EF-501A63B74E76}"/>
              </a:ext>
            </a:extLst>
          </p:cNvPr>
          <p:cNvSpPr txBox="1"/>
          <p:nvPr userDrawn="1"/>
        </p:nvSpPr>
        <p:spPr>
          <a:xfrm>
            <a:off x="10228082" y="412872"/>
            <a:ext cx="1512744" cy="369332"/>
          </a:xfrm>
          <a:prstGeom prst="rect">
            <a:avLst/>
          </a:prstGeom>
          <a:noFill/>
        </p:spPr>
        <p:txBody>
          <a:bodyPr wrap="square">
            <a:spAutoFit/>
          </a:bodyPr>
          <a:lstStyle/>
          <a:p>
            <a:pPr algn="ctr"/>
            <a:r>
              <a:rPr lang="en-US" sz="1800" dirty="0">
                <a:solidFill>
                  <a:srgbClr val="2F7A34"/>
                </a:solidFill>
                <a:latin typeface="SZTOS MEDIUM" pitchFamily="2" charset="77"/>
                <a:ea typeface="SZTOS MEDIUM" pitchFamily="2" charset="77"/>
                <a:cs typeface="SZTOS MEDIUM" pitchFamily="2" charset="77"/>
              </a:rPr>
              <a:t>Lesson 2</a:t>
            </a:r>
            <a:endParaRPr lang="en-US" dirty="0"/>
          </a:p>
        </p:txBody>
      </p:sp>
      <p:sp>
        <p:nvSpPr>
          <p:cNvPr id="3" name="Rectangle 2">
            <a:extLst>
              <a:ext uri="{FF2B5EF4-FFF2-40B4-BE49-F238E27FC236}">
                <a16:creationId xmlns:a16="http://schemas.microsoft.com/office/drawing/2014/main" id="{6E04AC79-C67E-E086-3D20-9BFBD953E997}"/>
              </a:ext>
            </a:extLst>
          </p:cNvPr>
          <p:cNvSpPr/>
          <p:nvPr userDrawn="1"/>
        </p:nvSpPr>
        <p:spPr>
          <a:xfrm>
            <a:off x="7387119" y="412872"/>
            <a:ext cx="2374978" cy="871398"/>
          </a:xfrm>
          <a:prstGeom prst="rect">
            <a:avLst/>
          </a:prstGeom>
          <a:solidFill>
            <a:srgbClr val="D0EF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6222202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3_farm">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D746AD-30AF-FC05-43AA-2ED4EE3823D0}"/>
              </a:ext>
            </a:extLst>
          </p:cNvPr>
          <p:cNvPicPr>
            <a:picLocks noChangeAspect="1"/>
          </p:cNvPicPr>
          <p:nvPr userDrawn="1"/>
        </p:nvPicPr>
        <p:blipFill>
          <a:blip r:embed="rId2"/>
          <a:srcRect b="1587"/>
          <a:stretch>
            <a:fillRect/>
          </a:stretch>
        </p:blipFill>
        <p:spPr>
          <a:xfrm>
            <a:off x="0" y="0"/>
            <a:ext cx="12192000" cy="6858000"/>
          </a:xfrm>
          <a:prstGeom prst="rect">
            <a:avLst/>
          </a:prstGeom>
        </p:spPr>
      </p:pic>
      <p:pic>
        <p:nvPicPr>
          <p:cNvPr id="8" name="Picture 7" descr="A white screen with black border&#10;&#10;AI-generated content may be incorrect.">
            <a:extLst>
              <a:ext uri="{FF2B5EF4-FFF2-40B4-BE49-F238E27FC236}">
                <a16:creationId xmlns:a16="http://schemas.microsoft.com/office/drawing/2014/main" id="{0C643350-1E99-1CFC-2037-D00A33655A30}"/>
              </a:ext>
            </a:extLst>
          </p:cNvPr>
          <p:cNvPicPr>
            <a:picLocks noChangeAspect="1"/>
          </p:cNvPicPr>
          <p:nvPr userDrawn="1"/>
        </p:nvPicPr>
        <p:blipFill>
          <a:blip r:embed="rId3"/>
          <a:stretch>
            <a:fillRect/>
          </a:stretch>
        </p:blipFill>
        <p:spPr>
          <a:xfrm>
            <a:off x="10175563" y="326214"/>
            <a:ext cx="1602971" cy="523793"/>
          </a:xfrm>
          <a:prstGeom prst="rect">
            <a:avLst/>
          </a:prstGeom>
        </p:spPr>
      </p:pic>
      <p:sp>
        <p:nvSpPr>
          <p:cNvPr id="9" name="TextBox 8">
            <a:extLst>
              <a:ext uri="{FF2B5EF4-FFF2-40B4-BE49-F238E27FC236}">
                <a16:creationId xmlns:a16="http://schemas.microsoft.com/office/drawing/2014/main" id="{CD34CCD6-336A-2C08-23EF-501A63B74E76}"/>
              </a:ext>
            </a:extLst>
          </p:cNvPr>
          <p:cNvSpPr txBox="1"/>
          <p:nvPr userDrawn="1"/>
        </p:nvSpPr>
        <p:spPr>
          <a:xfrm>
            <a:off x="10228082" y="412872"/>
            <a:ext cx="1512744" cy="369332"/>
          </a:xfrm>
          <a:prstGeom prst="rect">
            <a:avLst/>
          </a:prstGeom>
          <a:noFill/>
        </p:spPr>
        <p:txBody>
          <a:bodyPr wrap="square">
            <a:spAutoFit/>
          </a:bodyPr>
          <a:lstStyle/>
          <a:p>
            <a:pPr algn="ctr"/>
            <a:r>
              <a:rPr lang="en-US" sz="1800" dirty="0">
                <a:solidFill>
                  <a:srgbClr val="2F7A34"/>
                </a:solidFill>
                <a:latin typeface="SZTOS MEDIUM" pitchFamily="2" charset="77"/>
                <a:ea typeface="SZTOS MEDIUM" pitchFamily="2" charset="77"/>
                <a:cs typeface="SZTOS MEDIUM" pitchFamily="2" charset="77"/>
              </a:rPr>
              <a:t>Lesson 3</a:t>
            </a:r>
            <a:endParaRPr lang="en-US" dirty="0"/>
          </a:p>
        </p:txBody>
      </p:sp>
      <p:sp>
        <p:nvSpPr>
          <p:cNvPr id="3" name="Rectangle 2">
            <a:extLst>
              <a:ext uri="{FF2B5EF4-FFF2-40B4-BE49-F238E27FC236}">
                <a16:creationId xmlns:a16="http://schemas.microsoft.com/office/drawing/2014/main" id="{40A8AB49-AD89-C2DB-088E-51D35286D827}"/>
              </a:ext>
            </a:extLst>
          </p:cNvPr>
          <p:cNvSpPr/>
          <p:nvPr userDrawn="1"/>
        </p:nvSpPr>
        <p:spPr>
          <a:xfrm>
            <a:off x="7387119" y="412872"/>
            <a:ext cx="2374978" cy="871398"/>
          </a:xfrm>
          <a:prstGeom prst="rect">
            <a:avLst/>
          </a:prstGeom>
          <a:solidFill>
            <a:srgbClr val="D0EF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7911234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4_farm">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52B9A8-2077-A8FE-9CDA-0A5DBA45BF28}"/>
              </a:ext>
            </a:extLst>
          </p:cNvPr>
          <p:cNvPicPr>
            <a:picLocks noChangeAspect="1"/>
          </p:cNvPicPr>
          <p:nvPr userDrawn="1"/>
        </p:nvPicPr>
        <p:blipFill>
          <a:blip r:embed="rId2"/>
          <a:srcRect b="1587"/>
          <a:stretch>
            <a:fillRect/>
          </a:stretch>
        </p:blipFill>
        <p:spPr>
          <a:xfrm>
            <a:off x="0" y="0"/>
            <a:ext cx="12192000" cy="6858000"/>
          </a:xfrm>
          <a:prstGeom prst="rect">
            <a:avLst/>
          </a:prstGeom>
        </p:spPr>
      </p:pic>
      <p:pic>
        <p:nvPicPr>
          <p:cNvPr id="8" name="Picture 7" descr="A white screen with black border&#10;&#10;AI-generated content may be incorrect.">
            <a:extLst>
              <a:ext uri="{FF2B5EF4-FFF2-40B4-BE49-F238E27FC236}">
                <a16:creationId xmlns:a16="http://schemas.microsoft.com/office/drawing/2014/main" id="{0C643350-1E99-1CFC-2037-D00A33655A30}"/>
              </a:ext>
            </a:extLst>
          </p:cNvPr>
          <p:cNvPicPr>
            <a:picLocks noChangeAspect="1"/>
          </p:cNvPicPr>
          <p:nvPr userDrawn="1"/>
        </p:nvPicPr>
        <p:blipFill>
          <a:blip r:embed="rId3"/>
          <a:stretch>
            <a:fillRect/>
          </a:stretch>
        </p:blipFill>
        <p:spPr>
          <a:xfrm>
            <a:off x="10175563" y="326214"/>
            <a:ext cx="1602971" cy="523793"/>
          </a:xfrm>
          <a:prstGeom prst="rect">
            <a:avLst/>
          </a:prstGeom>
        </p:spPr>
      </p:pic>
      <p:sp>
        <p:nvSpPr>
          <p:cNvPr id="9" name="TextBox 8">
            <a:extLst>
              <a:ext uri="{FF2B5EF4-FFF2-40B4-BE49-F238E27FC236}">
                <a16:creationId xmlns:a16="http://schemas.microsoft.com/office/drawing/2014/main" id="{CD34CCD6-336A-2C08-23EF-501A63B74E76}"/>
              </a:ext>
            </a:extLst>
          </p:cNvPr>
          <p:cNvSpPr txBox="1"/>
          <p:nvPr userDrawn="1"/>
        </p:nvSpPr>
        <p:spPr>
          <a:xfrm>
            <a:off x="10228082" y="412872"/>
            <a:ext cx="1512744" cy="369332"/>
          </a:xfrm>
          <a:prstGeom prst="rect">
            <a:avLst/>
          </a:prstGeom>
          <a:noFill/>
        </p:spPr>
        <p:txBody>
          <a:bodyPr wrap="square">
            <a:spAutoFit/>
          </a:bodyPr>
          <a:lstStyle/>
          <a:p>
            <a:pPr algn="ctr"/>
            <a:r>
              <a:rPr lang="en-US" sz="1800" dirty="0">
                <a:solidFill>
                  <a:srgbClr val="2F7A34"/>
                </a:solidFill>
                <a:latin typeface="SZTOS MEDIUM" pitchFamily="2" charset="77"/>
                <a:ea typeface="SZTOS MEDIUM" pitchFamily="2" charset="77"/>
                <a:cs typeface="SZTOS MEDIUM" pitchFamily="2" charset="77"/>
              </a:rPr>
              <a:t>Lesson 4</a:t>
            </a:r>
            <a:endParaRPr lang="en-US" dirty="0"/>
          </a:p>
        </p:txBody>
      </p:sp>
      <p:sp>
        <p:nvSpPr>
          <p:cNvPr id="3" name="Rectangle 2">
            <a:extLst>
              <a:ext uri="{FF2B5EF4-FFF2-40B4-BE49-F238E27FC236}">
                <a16:creationId xmlns:a16="http://schemas.microsoft.com/office/drawing/2014/main" id="{C10AF092-592B-615B-8DD2-F4C95E4B0CB6}"/>
              </a:ext>
            </a:extLst>
          </p:cNvPr>
          <p:cNvSpPr/>
          <p:nvPr userDrawn="1"/>
        </p:nvSpPr>
        <p:spPr>
          <a:xfrm>
            <a:off x="7387119" y="412872"/>
            <a:ext cx="2374978" cy="871398"/>
          </a:xfrm>
          <a:prstGeom prst="rect">
            <a:avLst/>
          </a:prstGeom>
          <a:solidFill>
            <a:srgbClr val="D0EF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5006627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5_farm">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7D14F7-2D4F-C60F-C85F-5311CD37212A}"/>
              </a:ext>
            </a:extLst>
          </p:cNvPr>
          <p:cNvPicPr>
            <a:picLocks noChangeAspect="1"/>
          </p:cNvPicPr>
          <p:nvPr userDrawn="1"/>
        </p:nvPicPr>
        <p:blipFill>
          <a:blip r:embed="rId2"/>
          <a:srcRect b="1587"/>
          <a:stretch>
            <a:fillRect/>
          </a:stretch>
        </p:blipFill>
        <p:spPr>
          <a:xfrm>
            <a:off x="0" y="0"/>
            <a:ext cx="12192000" cy="6858000"/>
          </a:xfrm>
          <a:prstGeom prst="rect">
            <a:avLst/>
          </a:prstGeom>
        </p:spPr>
      </p:pic>
      <p:pic>
        <p:nvPicPr>
          <p:cNvPr id="8" name="Picture 7" descr="A white screen with black border&#10;&#10;AI-generated content may be incorrect.">
            <a:extLst>
              <a:ext uri="{FF2B5EF4-FFF2-40B4-BE49-F238E27FC236}">
                <a16:creationId xmlns:a16="http://schemas.microsoft.com/office/drawing/2014/main" id="{0C643350-1E99-1CFC-2037-D00A33655A30}"/>
              </a:ext>
            </a:extLst>
          </p:cNvPr>
          <p:cNvPicPr>
            <a:picLocks noChangeAspect="1"/>
          </p:cNvPicPr>
          <p:nvPr userDrawn="1"/>
        </p:nvPicPr>
        <p:blipFill>
          <a:blip r:embed="rId3"/>
          <a:stretch>
            <a:fillRect/>
          </a:stretch>
        </p:blipFill>
        <p:spPr>
          <a:xfrm>
            <a:off x="10175563" y="326214"/>
            <a:ext cx="1602971" cy="523793"/>
          </a:xfrm>
          <a:prstGeom prst="rect">
            <a:avLst/>
          </a:prstGeom>
        </p:spPr>
      </p:pic>
      <p:sp>
        <p:nvSpPr>
          <p:cNvPr id="9" name="TextBox 8">
            <a:extLst>
              <a:ext uri="{FF2B5EF4-FFF2-40B4-BE49-F238E27FC236}">
                <a16:creationId xmlns:a16="http://schemas.microsoft.com/office/drawing/2014/main" id="{CD34CCD6-336A-2C08-23EF-501A63B74E76}"/>
              </a:ext>
            </a:extLst>
          </p:cNvPr>
          <p:cNvSpPr txBox="1"/>
          <p:nvPr userDrawn="1"/>
        </p:nvSpPr>
        <p:spPr>
          <a:xfrm>
            <a:off x="10228082" y="412872"/>
            <a:ext cx="1512744" cy="369332"/>
          </a:xfrm>
          <a:prstGeom prst="rect">
            <a:avLst/>
          </a:prstGeom>
          <a:noFill/>
        </p:spPr>
        <p:txBody>
          <a:bodyPr wrap="square">
            <a:spAutoFit/>
          </a:bodyPr>
          <a:lstStyle/>
          <a:p>
            <a:pPr algn="ctr"/>
            <a:r>
              <a:rPr lang="en-US" sz="1800" dirty="0">
                <a:solidFill>
                  <a:srgbClr val="2F7A34"/>
                </a:solidFill>
                <a:latin typeface="SZTOS MEDIUM" pitchFamily="2" charset="77"/>
                <a:ea typeface="SZTOS MEDIUM" pitchFamily="2" charset="77"/>
                <a:cs typeface="SZTOS MEDIUM" pitchFamily="2" charset="77"/>
              </a:rPr>
              <a:t>Lesson 5</a:t>
            </a:r>
            <a:endParaRPr lang="en-US" dirty="0"/>
          </a:p>
        </p:txBody>
      </p:sp>
      <p:sp>
        <p:nvSpPr>
          <p:cNvPr id="2" name="Rectangle 1">
            <a:extLst>
              <a:ext uri="{FF2B5EF4-FFF2-40B4-BE49-F238E27FC236}">
                <a16:creationId xmlns:a16="http://schemas.microsoft.com/office/drawing/2014/main" id="{15AE7368-7D90-6CEB-ACB5-8A6239593DED}"/>
              </a:ext>
            </a:extLst>
          </p:cNvPr>
          <p:cNvSpPr/>
          <p:nvPr userDrawn="1"/>
        </p:nvSpPr>
        <p:spPr>
          <a:xfrm>
            <a:off x="7387119" y="412872"/>
            <a:ext cx="2374978" cy="871398"/>
          </a:xfrm>
          <a:prstGeom prst="rect">
            <a:avLst/>
          </a:prstGeom>
          <a:solidFill>
            <a:srgbClr val="D0EF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910131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2_blank">
    <p:spTree>
      <p:nvGrpSpPr>
        <p:cNvPr id="1" name=""/>
        <p:cNvGrpSpPr/>
        <p:nvPr/>
      </p:nvGrpSpPr>
      <p:grpSpPr>
        <a:xfrm>
          <a:off x="0" y="0"/>
          <a:ext cx="0" cy="0"/>
          <a:chOff x="0" y="0"/>
          <a:chExt cx="0" cy="0"/>
        </a:xfrm>
      </p:grpSpPr>
      <p:pic>
        <p:nvPicPr>
          <p:cNvPr id="22" name="Picture 21" descr="A white screen with black border&#10;&#10;AI-generated content may be incorrect.">
            <a:extLst>
              <a:ext uri="{FF2B5EF4-FFF2-40B4-BE49-F238E27FC236}">
                <a16:creationId xmlns:a16="http://schemas.microsoft.com/office/drawing/2014/main" id="{F8E27DE6-F65C-BADE-803D-28ADF9443A93}"/>
              </a:ext>
            </a:extLst>
          </p:cNvPr>
          <p:cNvPicPr>
            <a:picLocks noChangeAspect="1"/>
          </p:cNvPicPr>
          <p:nvPr userDrawn="1"/>
        </p:nvPicPr>
        <p:blipFill>
          <a:blip r:embed="rId2"/>
          <a:stretch>
            <a:fillRect/>
          </a:stretch>
        </p:blipFill>
        <p:spPr>
          <a:xfrm>
            <a:off x="10175563" y="326214"/>
            <a:ext cx="1602971" cy="523793"/>
          </a:xfrm>
          <a:prstGeom prst="rect">
            <a:avLst/>
          </a:prstGeom>
        </p:spPr>
      </p:pic>
      <p:sp>
        <p:nvSpPr>
          <p:cNvPr id="9" name="TextBox 8">
            <a:extLst>
              <a:ext uri="{FF2B5EF4-FFF2-40B4-BE49-F238E27FC236}">
                <a16:creationId xmlns:a16="http://schemas.microsoft.com/office/drawing/2014/main" id="{F8055ABC-8502-E820-1888-E4C58B5F3FEB}"/>
              </a:ext>
            </a:extLst>
          </p:cNvPr>
          <p:cNvSpPr txBox="1"/>
          <p:nvPr/>
        </p:nvSpPr>
        <p:spPr>
          <a:xfrm>
            <a:off x="10228082" y="412872"/>
            <a:ext cx="1512744" cy="369332"/>
          </a:xfrm>
          <a:prstGeom prst="rect">
            <a:avLst/>
          </a:prstGeom>
          <a:noFill/>
        </p:spPr>
        <p:txBody>
          <a:bodyPr wrap="square">
            <a:spAutoFit/>
          </a:bodyPr>
          <a:lstStyle/>
          <a:p>
            <a:pPr algn="ctr"/>
            <a:r>
              <a:rPr lang="en-US" sz="1800" dirty="0">
                <a:solidFill>
                  <a:srgbClr val="2F7A34"/>
                </a:solidFill>
                <a:latin typeface="SZTOS MEDIUM" pitchFamily="2" charset="77"/>
                <a:ea typeface="SZTOS MEDIUM" pitchFamily="2" charset="77"/>
                <a:cs typeface="SZTOS MEDIUM" pitchFamily="2" charset="77"/>
              </a:rPr>
              <a:t>Lesson 2</a:t>
            </a:r>
            <a:endParaRPr lang="en-US" dirty="0"/>
          </a:p>
        </p:txBody>
      </p:sp>
      <p:pic>
        <p:nvPicPr>
          <p:cNvPr id="19" name="Picture 18" descr="A white and black object&#10;&#10;AI-generated content may be incorrect.">
            <a:extLst>
              <a:ext uri="{FF2B5EF4-FFF2-40B4-BE49-F238E27FC236}">
                <a16:creationId xmlns:a16="http://schemas.microsoft.com/office/drawing/2014/main" id="{C80D9F4C-8642-8889-9230-1A7F55010BFA}"/>
              </a:ext>
            </a:extLst>
          </p:cNvPr>
          <p:cNvPicPr>
            <a:picLocks noChangeAspect="1"/>
          </p:cNvPicPr>
          <p:nvPr userDrawn="1"/>
        </p:nvPicPr>
        <p:blipFill>
          <a:blip r:embed="rId3"/>
          <a:stretch>
            <a:fillRect/>
          </a:stretch>
        </p:blipFill>
        <p:spPr>
          <a:xfrm>
            <a:off x="10526780" y="6082977"/>
            <a:ext cx="1665220" cy="815417"/>
          </a:xfrm>
          <a:prstGeom prst="rect">
            <a:avLst/>
          </a:prstGeom>
        </p:spPr>
      </p:pic>
    </p:spTree>
    <p:extLst>
      <p:ext uri="{BB962C8B-B14F-4D97-AF65-F5344CB8AC3E}">
        <p14:creationId xmlns:p14="http://schemas.microsoft.com/office/powerpoint/2010/main" val="2516245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3_blank">
    <p:spTree>
      <p:nvGrpSpPr>
        <p:cNvPr id="1" name=""/>
        <p:cNvGrpSpPr/>
        <p:nvPr/>
      </p:nvGrpSpPr>
      <p:grpSpPr>
        <a:xfrm>
          <a:off x="0" y="0"/>
          <a:ext cx="0" cy="0"/>
          <a:chOff x="0" y="0"/>
          <a:chExt cx="0" cy="0"/>
        </a:xfrm>
      </p:grpSpPr>
      <p:pic>
        <p:nvPicPr>
          <p:cNvPr id="22" name="Picture 21" descr="A white screen with black border&#10;&#10;AI-generated content may be incorrect.">
            <a:extLst>
              <a:ext uri="{FF2B5EF4-FFF2-40B4-BE49-F238E27FC236}">
                <a16:creationId xmlns:a16="http://schemas.microsoft.com/office/drawing/2014/main" id="{F8E27DE6-F65C-BADE-803D-28ADF9443A93}"/>
              </a:ext>
            </a:extLst>
          </p:cNvPr>
          <p:cNvPicPr>
            <a:picLocks noChangeAspect="1"/>
          </p:cNvPicPr>
          <p:nvPr userDrawn="1"/>
        </p:nvPicPr>
        <p:blipFill>
          <a:blip r:embed="rId2"/>
          <a:stretch>
            <a:fillRect/>
          </a:stretch>
        </p:blipFill>
        <p:spPr>
          <a:xfrm>
            <a:off x="10175563" y="326214"/>
            <a:ext cx="1602971" cy="523793"/>
          </a:xfrm>
          <a:prstGeom prst="rect">
            <a:avLst/>
          </a:prstGeom>
        </p:spPr>
      </p:pic>
      <p:sp>
        <p:nvSpPr>
          <p:cNvPr id="9" name="TextBox 8">
            <a:extLst>
              <a:ext uri="{FF2B5EF4-FFF2-40B4-BE49-F238E27FC236}">
                <a16:creationId xmlns:a16="http://schemas.microsoft.com/office/drawing/2014/main" id="{F8055ABC-8502-E820-1888-E4C58B5F3FEB}"/>
              </a:ext>
            </a:extLst>
          </p:cNvPr>
          <p:cNvSpPr txBox="1"/>
          <p:nvPr/>
        </p:nvSpPr>
        <p:spPr>
          <a:xfrm>
            <a:off x="10228082" y="412872"/>
            <a:ext cx="1512744" cy="369332"/>
          </a:xfrm>
          <a:prstGeom prst="rect">
            <a:avLst/>
          </a:prstGeom>
          <a:noFill/>
        </p:spPr>
        <p:txBody>
          <a:bodyPr wrap="square">
            <a:spAutoFit/>
          </a:bodyPr>
          <a:lstStyle/>
          <a:p>
            <a:pPr algn="ctr"/>
            <a:r>
              <a:rPr lang="en-US" sz="1800" dirty="0">
                <a:solidFill>
                  <a:srgbClr val="2F7A34"/>
                </a:solidFill>
                <a:latin typeface="SZTOS MEDIUM" pitchFamily="2" charset="77"/>
                <a:ea typeface="SZTOS MEDIUM" pitchFamily="2" charset="77"/>
                <a:cs typeface="SZTOS MEDIUM" pitchFamily="2" charset="77"/>
              </a:rPr>
              <a:t>Lesson 3</a:t>
            </a:r>
            <a:endParaRPr lang="en-US" dirty="0"/>
          </a:p>
        </p:txBody>
      </p:sp>
      <p:pic>
        <p:nvPicPr>
          <p:cNvPr id="19" name="Picture 18" descr="A white and black object&#10;&#10;AI-generated content may be incorrect.">
            <a:extLst>
              <a:ext uri="{FF2B5EF4-FFF2-40B4-BE49-F238E27FC236}">
                <a16:creationId xmlns:a16="http://schemas.microsoft.com/office/drawing/2014/main" id="{C80D9F4C-8642-8889-9230-1A7F55010BFA}"/>
              </a:ext>
            </a:extLst>
          </p:cNvPr>
          <p:cNvPicPr>
            <a:picLocks noChangeAspect="1"/>
          </p:cNvPicPr>
          <p:nvPr userDrawn="1"/>
        </p:nvPicPr>
        <p:blipFill>
          <a:blip r:embed="rId3"/>
          <a:stretch>
            <a:fillRect/>
          </a:stretch>
        </p:blipFill>
        <p:spPr>
          <a:xfrm>
            <a:off x="10526780" y="6082977"/>
            <a:ext cx="1665220" cy="815417"/>
          </a:xfrm>
          <a:prstGeom prst="rect">
            <a:avLst/>
          </a:prstGeom>
        </p:spPr>
      </p:pic>
    </p:spTree>
    <p:extLst>
      <p:ext uri="{BB962C8B-B14F-4D97-AF65-F5344CB8AC3E}">
        <p14:creationId xmlns:p14="http://schemas.microsoft.com/office/powerpoint/2010/main" val="2734587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4_blank">
    <p:spTree>
      <p:nvGrpSpPr>
        <p:cNvPr id="1" name=""/>
        <p:cNvGrpSpPr/>
        <p:nvPr/>
      </p:nvGrpSpPr>
      <p:grpSpPr>
        <a:xfrm>
          <a:off x="0" y="0"/>
          <a:ext cx="0" cy="0"/>
          <a:chOff x="0" y="0"/>
          <a:chExt cx="0" cy="0"/>
        </a:xfrm>
      </p:grpSpPr>
      <p:pic>
        <p:nvPicPr>
          <p:cNvPr id="22" name="Picture 21" descr="A white screen with black border&#10;&#10;AI-generated content may be incorrect.">
            <a:extLst>
              <a:ext uri="{FF2B5EF4-FFF2-40B4-BE49-F238E27FC236}">
                <a16:creationId xmlns:a16="http://schemas.microsoft.com/office/drawing/2014/main" id="{F8E27DE6-F65C-BADE-803D-28ADF9443A93}"/>
              </a:ext>
            </a:extLst>
          </p:cNvPr>
          <p:cNvPicPr>
            <a:picLocks noChangeAspect="1"/>
          </p:cNvPicPr>
          <p:nvPr userDrawn="1"/>
        </p:nvPicPr>
        <p:blipFill>
          <a:blip r:embed="rId2"/>
          <a:stretch>
            <a:fillRect/>
          </a:stretch>
        </p:blipFill>
        <p:spPr>
          <a:xfrm>
            <a:off x="10175563" y="326214"/>
            <a:ext cx="1602971" cy="523793"/>
          </a:xfrm>
          <a:prstGeom prst="rect">
            <a:avLst/>
          </a:prstGeom>
        </p:spPr>
      </p:pic>
      <p:sp>
        <p:nvSpPr>
          <p:cNvPr id="9" name="TextBox 8">
            <a:extLst>
              <a:ext uri="{FF2B5EF4-FFF2-40B4-BE49-F238E27FC236}">
                <a16:creationId xmlns:a16="http://schemas.microsoft.com/office/drawing/2014/main" id="{F8055ABC-8502-E820-1888-E4C58B5F3FEB}"/>
              </a:ext>
            </a:extLst>
          </p:cNvPr>
          <p:cNvSpPr txBox="1"/>
          <p:nvPr/>
        </p:nvSpPr>
        <p:spPr>
          <a:xfrm>
            <a:off x="10228082" y="412872"/>
            <a:ext cx="1512744" cy="369332"/>
          </a:xfrm>
          <a:prstGeom prst="rect">
            <a:avLst/>
          </a:prstGeom>
          <a:noFill/>
        </p:spPr>
        <p:txBody>
          <a:bodyPr wrap="square">
            <a:spAutoFit/>
          </a:bodyPr>
          <a:lstStyle/>
          <a:p>
            <a:pPr algn="ctr"/>
            <a:r>
              <a:rPr lang="en-US" sz="1800" dirty="0">
                <a:solidFill>
                  <a:srgbClr val="2F7A34"/>
                </a:solidFill>
                <a:latin typeface="SZTOS MEDIUM" pitchFamily="2" charset="77"/>
                <a:ea typeface="SZTOS MEDIUM" pitchFamily="2" charset="77"/>
                <a:cs typeface="SZTOS MEDIUM" pitchFamily="2" charset="77"/>
              </a:rPr>
              <a:t>Lesson 4</a:t>
            </a:r>
            <a:endParaRPr lang="en-US" dirty="0"/>
          </a:p>
        </p:txBody>
      </p:sp>
      <p:pic>
        <p:nvPicPr>
          <p:cNvPr id="19" name="Picture 18" descr="A white and black object&#10;&#10;AI-generated content may be incorrect.">
            <a:extLst>
              <a:ext uri="{FF2B5EF4-FFF2-40B4-BE49-F238E27FC236}">
                <a16:creationId xmlns:a16="http://schemas.microsoft.com/office/drawing/2014/main" id="{C80D9F4C-8642-8889-9230-1A7F55010BFA}"/>
              </a:ext>
            </a:extLst>
          </p:cNvPr>
          <p:cNvPicPr>
            <a:picLocks noChangeAspect="1"/>
          </p:cNvPicPr>
          <p:nvPr userDrawn="1"/>
        </p:nvPicPr>
        <p:blipFill>
          <a:blip r:embed="rId3"/>
          <a:stretch>
            <a:fillRect/>
          </a:stretch>
        </p:blipFill>
        <p:spPr>
          <a:xfrm>
            <a:off x="10526780" y="6082977"/>
            <a:ext cx="1665220" cy="815417"/>
          </a:xfrm>
          <a:prstGeom prst="rect">
            <a:avLst/>
          </a:prstGeom>
        </p:spPr>
      </p:pic>
    </p:spTree>
    <p:extLst>
      <p:ext uri="{BB962C8B-B14F-4D97-AF65-F5344CB8AC3E}">
        <p14:creationId xmlns:p14="http://schemas.microsoft.com/office/powerpoint/2010/main" val="569798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5_blank">
    <p:spTree>
      <p:nvGrpSpPr>
        <p:cNvPr id="1" name=""/>
        <p:cNvGrpSpPr/>
        <p:nvPr/>
      </p:nvGrpSpPr>
      <p:grpSpPr>
        <a:xfrm>
          <a:off x="0" y="0"/>
          <a:ext cx="0" cy="0"/>
          <a:chOff x="0" y="0"/>
          <a:chExt cx="0" cy="0"/>
        </a:xfrm>
      </p:grpSpPr>
      <p:pic>
        <p:nvPicPr>
          <p:cNvPr id="22" name="Picture 21" descr="A white screen with black border&#10;&#10;AI-generated content may be incorrect.">
            <a:extLst>
              <a:ext uri="{FF2B5EF4-FFF2-40B4-BE49-F238E27FC236}">
                <a16:creationId xmlns:a16="http://schemas.microsoft.com/office/drawing/2014/main" id="{F8E27DE6-F65C-BADE-803D-28ADF9443A93}"/>
              </a:ext>
            </a:extLst>
          </p:cNvPr>
          <p:cNvPicPr>
            <a:picLocks noChangeAspect="1"/>
          </p:cNvPicPr>
          <p:nvPr userDrawn="1"/>
        </p:nvPicPr>
        <p:blipFill>
          <a:blip r:embed="rId2"/>
          <a:stretch>
            <a:fillRect/>
          </a:stretch>
        </p:blipFill>
        <p:spPr>
          <a:xfrm>
            <a:off x="10175563" y="326214"/>
            <a:ext cx="1602971" cy="523793"/>
          </a:xfrm>
          <a:prstGeom prst="rect">
            <a:avLst/>
          </a:prstGeom>
        </p:spPr>
      </p:pic>
      <p:sp>
        <p:nvSpPr>
          <p:cNvPr id="9" name="TextBox 8">
            <a:extLst>
              <a:ext uri="{FF2B5EF4-FFF2-40B4-BE49-F238E27FC236}">
                <a16:creationId xmlns:a16="http://schemas.microsoft.com/office/drawing/2014/main" id="{F8055ABC-8502-E820-1888-E4C58B5F3FEB}"/>
              </a:ext>
            </a:extLst>
          </p:cNvPr>
          <p:cNvSpPr txBox="1"/>
          <p:nvPr/>
        </p:nvSpPr>
        <p:spPr>
          <a:xfrm>
            <a:off x="10228082" y="412872"/>
            <a:ext cx="1512744" cy="369332"/>
          </a:xfrm>
          <a:prstGeom prst="rect">
            <a:avLst/>
          </a:prstGeom>
          <a:noFill/>
        </p:spPr>
        <p:txBody>
          <a:bodyPr wrap="square">
            <a:spAutoFit/>
          </a:bodyPr>
          <a:lstStyle/>
          <a:p>
            <a:pPr algn="ctr"/>
            <a:r>
              <a:rPr lang="en-US" sz="1800" dirty="0">
                <a:solidFill>
                  <a:srgbClr val="2F7A34"/>
                </a:solidFill>
                <a:latin typeface="SZTOS MEDIUM" pitchFamily="2" charset="77"/>
                <a:ea typeface="SZTOS MEDIUM" pitchFamily="2" charset="77"/>
                <a:cs typeface="SZTOS MEDIUM" pitchFamily="2" charset="77"/>
              </a:rPr>
              <a:t>Lesson 5</a:t>
            </a:r>
            <a:endParaRPr lang="en-US" dirty="0"/>
          </a:p>
        </p:txBody>
      </p:sp>
      <p:pic>
        <p:nvPicPr>
          <p:cNvPr id="19" name="Picture 18" descr="A white and black object&#10;&#10;AI-generated content may be incorrect.">
            <a:extLst>
              <a:ext uri="{FF2B5EF4-FFF2-40B4-BE49-F238E27FC236}">
                <a16:creationId xmlns:a16="http://schemas.microsoft.com/office/drawing/2014/main" id="{C80D9F4C-8642-8889-9230-1A7F55010BFA}"/>
              </a:ext>
            </a:extLst>
          </p:cNvPr>
          <p:cNvPicPr>
            <a:picLocks noChangeAspect="1"/>
          </p:cNvPicPr>
          <p:nvPr userDrawn="1"/>
        </p:nvPicPr>
        <p:blipFill>
          <a:blip r:embed="rId3"/>
          <a:stretch>
            <a:fillRect/>
          </a:stretch>
        </p:blipFill>
        <p:spPr>
          <a:xfrm>
            <a:off x="10526780" y="6082977"/>
            <a:ext cx="1665220" cy="815417"/>
          </a:xfrm>
          <a:prstGeom prst="rect">
            <a:avLst/>
          </a:prstGeom>
        </p:spPr>
      </p:pic>
    </p:spTree>
    <p:extLst>
      <p:ext uri="{BB962C8B-B14F-4D97-AF65-F5344CB8AC3E}">
        <p14:creationId xmlns:p14="http://schemas.microsoft.com/office/powerpoint/2010/main" val="2947230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1_soil">
    <p:spTree>
      <p:nvGrpSpPr>
        <p:cNvPr id="1" name=""/>
        <p:cNvGrpSpPr/>
        <p:nvPr/>
      </p:nvGrpSpPr>
      <p:grpSpPr>
        <a:xfrm>
          <a:off x="0" y="0"/>
          <a:ext cx="0" cy="0"/>
          <a:chOff x="0" y="0"/>
          <a:chExt cx="0" cy="0"/>
        </a:xfrm>
      </p:grpSpPr>
      <p:pic>
        <p:nvPicPr>
          <p:cNvPr id="9" name="Picture 8" descr="A brown surface with small dots&#10;&#10;AI-generated content may be incorrect.">
            <a:extLst>
              <a:ext uri="{FF2B5EF4-FFF2-40B4-BE49-F238E27FC236}">
                <a16:creationId xmlns:a16="http://schemas.microsoft.com/office/drawing/2014/main" id="{39C96881-B5A7-A99D-BF34-2A767234C37A}"/>
              </a:ext>
            </a:extLst>
          </p:cNvPr>
          <p:cNvPicPr>
            <a:picLocks noChangeAspect="1"/>
          </p:cNvPicPr>
          <p:nvPr userDrawn="1"/>
        </p:nvPicPr>
        <p:blipFill>
          <a:blip r:embed="rId2"/>
          <a:srcRect r="756"/>
          <a:stretch>
            <a:fillRect/>
          </a:stretch>
        </p:blipFill>
        <p:spPr>
          <a:xfrm>
            <a:off x="2467" y="0"/>
            <a:ext cx="12189533" cy="6858000"/>
          </a:xfrm>
          <a:prstGeom prst="rect">
            <a:avLst/>
          </a:prstGeom>
        </p:spPr>
      </p:pic>
      <p:pic>
        <p:nvPicPr>
          <p:cNvPr id="10" name="Picture 9" descr="A white screen with black border&#10;&#10;AI-generated content may be incorrect.">
            <a:extLst>
              <a:ext uri="{FF2B5EF4-FFF2-40B4-BE49-F238E27FC236}">
                <a16:creationId xmlns:a16="http://schemas.microsoft.com/office/drawing/2014/main" id="{D4423034-B974-E2E7-521B-024782E31641}"/>
              </a:ext>
            </a:extLst>
          </p:cNvPr>
          <p:cNvPicPr>
            <a:picLocks noChangeAspect="1"/>
          </p:cNvPicPr>
          <p:nvPr userDrawn="1"/>
        </p:nvPicPr>
        <p:blipFill>
          <a:blip r:embed="rId3"/>
          <a:stretch>
            <a:fillRect/>
          </a:stretch>
        </p:blipFill>
        <p:spPr>
          <a:xfrm>
            <a:off x="10175563" y="326214"/>
            <a:ext cx="1602971" cy="523793"/>
          </a:xfrm>
          <a:prstGeom prst="rect">
            <a:avLst/>
          </a:prstGeom>
        </p:spPr>
      </p:pic>
      <p:sp>
        <p:nvSpPr>
          <p:cNvPr id="11" name="TextBox 10">
            <a:extLst>
              <a:ext uri="{FF2B5EF4-FFF2-40B4-BE49-F238E27FC236}">
                <a16:creationId xmlns:a16="http://schemas.microsoft.com/office/drawing/2014/main" id="{27B24495-7CC8-99B3-4694-F32D9CB1CB29}"/>
              </a:ext>
            </a:extLst>
          </p:cNvPr>
          <p:cNvSpPr txBox="1"/>
          <p:nvPr userDrawn="1"/>
        </p:nvSpPr>
        <p:spPr>
          <a:xfrm>
            <a:off x="10228082" y="412872"/>
            <a:ext cx="1512744" cy="369332"/>
          </a:xfrm>
          <a:prstGeom prst="rect">
            <a:avLst/>
          </a:prstGeom>
          <a:noFill/>
        </p:spPr>
        <p:txBody>
          <a:bodyPr wrap="square">
            <a:spAutoFit/>
          </a:bodyPr>
          <a:lstStyle/>
          <a:p>
            <a:pPr algn="ctr"/>
            <a:r>
              <a:rPr lang="en-US" sz="1800" dirty="0">
                <a:solidFill>
                  <a:srgbClr val="2F7A34"/>
                </a:solidFill>
                <a:latin typeface="SZTOS MEDIUM" pitchFamily="2" charset="77"/>
                <a:ea typeface="SZTOS MEDIUM" pitchFamily="2" charset="77"/>
                <a:cs typeface="SZTOS MEDIUM" pitchFamily="2" charset="77"/>
              </a:rPr>
              <a:t>Lesson 1</a:t>
            </a:r>
            <a:endParaRPr lang="en-US" dirty="0"/>
          </a:p>
        </p:txBody>
      </p:sp>
      <p:pic>
        <p:nvPicPr>
          <p:cNvPr id="12" name="Picture 11" descr="A white and black object&#10;&#10;AI-generated content may be incorrect.">
            <a:extLst>
              <a:ext uri="{FF2B5EF4-FFF2-40B4-BE49-F238E27FC236}">
                <a16:creationId xmlns:a16="http://schemas.microsoft.com/office/drawing/2014/main" id="{B31FB83A-C45C-26D4-44E2-837C8FFC8272}"/>
              </a:ext>
            </a:extLst>
          </p:cNvPr>
          <p:cNvPicPr>
            <a:picLocks noChangeAspect="1"/>
          </p:cNvPicPr>
          <p:nvPr userDrawn="1"/>
        </p:nvPicPr>
        <p:blipFill>
          <a:blip r:embed="rId4"/>
          <a:stretch>
            <a:fillRect/>
          </a:stretch>
        </p:blipFill>
        <p:spPr>
          <a:xfrm>
            <a:off x="10526780" y="6065942"/>
            <a:ext cx="1665220" cy="815417"/>
          </a:xfrm>
          <a:prstGeom prst="rect">
            <a:avLst/>
          </a:prstGeom>
        </p:spPr>
      </p:pic>
      <p:pic>
        <p:nvPicPr>
          <p:cNvPr id="13" name="Picture 12" descr="A green oval with black background&#10;&#10;AI-generated content may be incorrect.">
            <a:extLst>
              <a:ext uri="{FF2B5EF4-FFF2-40B4-BE49-F238E27FC236}">
                <a16:creationId xmlns:a16="http://schemas.microsoft.com/office/drawing/2014/main" id="{FA70616C-65AB-8E7A-1E74-01E3C21CD177}"/>
              </a:ext>
            </a:extLst>
          </p:cNvPr>
          <p:cNvPicPr>
            <a:picLocks noChangeAspect="1"/>
          </p:cNvPicPr>
          <p:nvPr userDrawn="1"/>
        </p:nvPicPr>
        <p:blipFill>
          <a:blip r:embed="rId5"/>
          <a:srcRect l="-5448" r="12718" b="63433"/>
          <a:stretch>
            <a:fillRect/>
          </a:stretch>
        </p:blipFill>
        <p:spPr>
          <a:xfrm flipH="1">
            <a:off x="-1" y="5906553"/>
            <a:ext cx="2545237" cy="951447"/>
          </a:xfrm>
          <a:prstGeom prst="rect">
            <a:avLst/>
          </a:prstGeom>
        </p:spPr>
      </p:pic>
      <p:pic>
        <p:nvPicPr>
          <p:cNvPr id="14" name="Picture 13" descr="A close-up of a logo&#10;&#10;AI-generated content may be incorrect.">
            <a:extLst>
              <a:ext uri="{FF2B5EF4-FFF2-40B4-BE49-F238E27FC236}">
                <a16:creationId xmlns:a16="http://schemas.microsoft.com/office/drawing/2014/main" id="{7EEFB9ED-FBA7-4129-A747-BD135DF84572}"/>
              </a:ext>
            </a:extLst>
          </p:cNvPr>
          <p:cNvPicPr>
            <a:picLocks noChangeAspect="1"/>
          </p:cNvPicPr>
          <p:nvPr userDrawn="1"/>
        </p:nvPicPr>
        <p:blipFill>
          <a:blip r:embed="rId6"/>
          <a:stretch>
            <a:fillRect/>
          </a:stretch>
        </p:blipFill>
        <p:spPr>
          <a:xfrm>
            <a:off x="94610" y="6082977"/>
            <a:ext cx="1981959" cy="718460"/>
          </a:xfrm>
          <a:prstGeom prst="rect">
            <a:avLst/>
          </a:prstGeom>
        </p:spPr>
      </p:pic>
    </p:spTree>
    <p:extLst>
      <p:ext uri="{BB962C8B-B14F-4D97-AF65-F5344CB8AC3E}">
        <p14:creationId xmlns:p14="http://schemas.microsoft.com/office/powerpoint/2010/main" val="1824703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2_soil">
    <p:spTree>
      <p:nvGrpSpPr>
        <p:cNvPr id="1" name=""/>
        <p:cNvGrpSpPr/>
        <p:nvPr/>
      </p:nvGrpSpPr>
      <p:grpSpPr>
        <a:xfrm>
          <a:off x="0" y="0"/>
          <a:ext cx="0" cy="0"/>
          <a:chOff x="0" y="0"/>
          <a:chExt cx="0" cy="0"/>
        </a:xfrm>
      </p:grpSpPr>
      <p:pic>
        <p:nvPicPr>
          <p:cNvPr id="2" name="Picture 1" descr="A brown surface with small dots&#10;&#10;AI-generated content may be incorrect.">
            <a:extLst>
              <a:ext uri="{FF2B5EF4-FFF2-40B4-BE49-F238E27FC236}">
                <a16:creationId xmlns:a16="http://schemas.microsoft.com/office/drawing/2014/main" id="{072446C2-6ECE-827F-F5E5-13E85EB3BAD6}"/>
              </a:ext>
            </a:extLst>
          </p:cNvPr>
          <p:cNvPicPr>
            <a:picLocks noChangeAspect="1"/>
          </p:cNvPicPr>
          <p:nvPr userDrawn="1"/>
        </p:nvPicPr>
        <p:blipFill>
          <a:blip r:embed="rId2"/>
          <a:srcRect r="756"/>
          <a:stretch>
            <a:fillRect/>
          </a:stretch>
        </p:blipFill>
        <p:spPr>
          <a:xfrm>
            <a:off x="2467" y="0"/>
            <a:ext cx="12189533" cy="6858000"/>
          </a:xfrm>
          <a:prstGeom prst="rect">
            <a:avLst/>
          </a:prstGeom>
        </p:spPr>
      </p:pic>
      <p:pic>
        <p:nvPicPr>
          <p:cNvPr id="10" name="Picture 9" descr="A white screen with black border&#10;&#10;AI-generated content may be incorrect.">
            <a:extLst>
              <a:ext uri="{FF2B5EF4-FFF2-40B4-BE49-F238E27FC236}">
                <a16:creationId xmlns:a16="http://schemas.microsoft.com/office/drawing/2014/main" id="{D4423034-B974-E2E7-521B-024782E31641}"/>
              </a:ext>
            </a:extLst>
          </p:cNvPr>
          <p:cNvPicPr>
            <a:picLocks noChangeAspect="1"/>
          </p:cNvPicPr>
          <p:nvPr userDrawn="1"/>
        </p:nvPicPr>
        <p:blipFill>
          <a:blip r:embed="rId3"/>
          <a:stretch>
            <a:fillRect/>
          </a:stretch>
        </p:blipFill>
        <p:spPr>
          <a:xfrm>
            <a:off x="10175563" y="326214"/>
            <a:ext cx="1602971" cy="523793"/>
          </a:xfrm>
          <a:prstGeom prst="rect">
            <a:avLst/>
          </a:prstGeom>
        </p:spPr>
      </p:pic>
      <p:sp>
        <p:nvSpPr>
          <p:cNvPr id="11" name="TextBox 10">
            <a:extLst>
              <a:ext uri="{FF2B5EF4-FFF2-40B4-BE49-F238E27FC236}">
                <a16:creationId xmlns:a16="http://schemas.microsoft.com/office/drawing/2014/main" id="{27B24495-7CC8-99B3-4694-F32D9CB1CB29}"/>
              </a:ext>
            </a:extLst>
          </p:cNvPr>
          <p:cNvSpPr txBox="1"/>
          <p:nvPr userDrawn="1"/>
        </p:nvSpPr>
        <p:spPr>
          <a:xfrm>
            <a:off x="10228082" y="412872"/>
            <a:ext cx="1512744" cy="369332"/>
          </a:xfrm>
          <a:prstGeom prst="rect">
            <a:avLst/>
          </a:prstGeom>
          <a:noFill/>
        </p:spPr>
        <p:txBody>
          <a:bodyPr wrap="square">
            <a:spAutoFit/>
          </a:bodyPr>
          <a:lstStyle/>
          <a:p>
            <a:pPr algn="ctr"/>
            <a:r>
              <a:rPr lang="en-US" sz="1800" dirty="0">
                <a:solidFill>
                  <a:srgbClr val="2F7A34"/>
                </a:solidFill>
                <a:latin typeface="SZTOS MEDIUM" pitchFamily="2" charset="77"/>
                <a:ea typeface="SZTOS MEDIUM" pitchFamily="2" charset="77"/>
                <a:cs typeface="SZTOS MEDIUM" pitchFamily="2" charset="77"/>
              </a:rPr>
              <a:t>Lesson 2</a:t>
            </a:r>
            <a:endParaRPr lang="en-US" dirty="0"/>
          </a:p>
        </p:txBody>
      </p:sp>
      <p:pic>
        <p:nvPicPr>
          <p:cNvPr id="12" name="Picture 11" descr="A white and black object&#10;&#10;AI-generated content may be incorrect.">
            <a:extLst>
              <a:ext uri="{FF2B5EF4-FFF2-40B4-BE49-F238E27FC236}">
                <a16:creationId xmlns:a16="http://schemas.microsoft.com/office/drawing/2014/main" id="{B31FB83A-C45C-26D4-44E2-837C8FFC8272}"/>
              </a:ext>
            </a:extLst>
          </p:cNvPr>
          <p:cNvPicPr>
            <a:picLocks noChangeAspect="1"/>
          </p:cNvPicPr>
          <p:nvPr userDrawn="1"/>
        </p:nvPicPr>
        <p:blipFill>
          <a:blip r:embed="rId4"/>
          <a:stretch>
            <a:fillRect/>
          </a:stretch>
        </p:blipFill>
        <p:spPr>
          <a:xfrm>
            <a:off x="10526780" y="6065942"/>
            <a:ext cx="1665220" cy="815417"/>
          </a:xfrm>
          <a:prstGeom prst="rect">
            <a:avLst/>
          </a:prstGeom>
        </p:spPr>
      </p:pic>
      <p:pic>
        <p:nvPicPr>
          <p:cNvPr id="13" name="Picture 12" descr="A green oval with black background&#10;&#10;AI-generated content may be incorrect.">
            <a:extLst>
              <a:ext uri="{FF2B5EF4-FFF2-40B4-BE49-F238E27FC236}">
                <a16:creationId xmlns:a16="http://schemas.microsoft.com/office/drawing/2014/main" id="{FA70616C-65AB-8E7A-1E74-01E3C21CD177}"/>
              </a:ext>
            </a:extLst>
          </p:cNvPr>
          <p:cNvPicPr>
            <a:picLocks noChangeAspect="1"/>
          </p:cNvPicPr>
          <p:nvPr userDrawn="1"/>
        </p:nvPicPr>
        <p:blipFill>
          <a:blip r:embed="rId5"/>
          <a:srcRect l="-5448" r="12718" b="63433"/>
          <a:stretch>
            <a:fillRect/>
          </a:stretch>
        </p:blipFill>
        <p:spPr>
          <a:xfrm flipH="1">
            <a:off x="-1" y="5906553"/>
            <a:ext cx="2545237" cy="951447"/>
          </a:xfrm>
          <a:prstGeom prst="rect">
            <a:avLst/>
          </a:prstGeom>
        </p:spPr>
      </p:pic>
      <p:pic>
        <p:nvPicPr>
          <p:cNvPr id="14" name="Picture 13" descr="A close-up of a logo&#10;&#10;AI-generated content may be incorrect.">
            <a:extLst>
              <a:ext uri="{FF2B5EF4-FFF2-40B4-BE49-F238E27FC236}">
                <a16:creationId xmlns:a16="http://schemas.microsoft.com/office/drawing/2014/main" id="{7EEFB9ED-FBA7-4129-A747-BD135DF84572}"/>
              </a:ext>
            </a:extLst>
          </p:cNvPr>
          <p:cNvPicPr>
            <a:picLocks noChangeAspect="1"/>
          </p:cNvPicPr>
          <p:nvPr userDrawn="1"/>
        </p:nvPicPr>
        <p:blipFill>
          <a:blip r:embed="rId6"/>
          <a:stretch>
            <a:fillRect/>
          </a:stretch>
        </p:blipFill>
        <p:spPr>
          <a:xfrm>
            <a:off x="94610" y="6082977"/>
            <a:ext cx="1981959" cy="718460"/>
          </a:xfrm>
          <a:prstGeom prst="rect">
            <a:avLst/>
          </a:prstGeom>
        </p:spPr>
      </p:pic>
    </p:spTree>
    <p:extLst>
      <p:ext uri="{BB962C8B-B14F-4D97-AF65-F5344CB8AC3E}">
        <p14:creationId xmlns:p14="http://schemas.microsoft.com/office/powerpoint/2010/main" val="3079524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3_soil">
    <p:spTree>
      <p:nvGrpSpPr>
        <p:cNvPr id="1" name=""/>
        <p:cNvGrpSpPr/>
        <p:nvPr/>
      </p:nvGrpSpPr>
      <p:grpSpPr>
        <a:xfrm>
          <a:off x="0" y="0"/>
          <a:ext cx="0" cy="0"/>
          <a:chOff x="0" y="0"/>
          <a:chExt cx="0" cy="0"/>
        </a:xfrm>
      </p:grpSpPr>
      <p:pic>
        <p:nvPicPr>
          <p:cNvPr id="3" name="Picture 2" descr="A brown surface with small dots&#10;&#10;AI-generated content may be incorrect.">
            <a:extLst>
              <a:ext uri="{FF2B5EF4-FFF2-40B4-BE49-F238E27FC236}">
                <a16:creationId xmlns:a16="http://schemas.microsoft.com/office/drawing/2014/main" id="{275376BB-8776-2D3B-A08B-1C6E59F81636}"/>
              </a:ext>
            </a:extLst>
          </p:cNvPr>
          <p:cNvPicPr>
            <a:picLocks noChangeAspect="1"/>
          </p:cNvPicPr>
          <p:nvPr userDrawn="1"/>
        </p:nvPicPr>
        <p:blipFill>
          <a:blip r:embed="rId2"/>
          <a:srcRect r="756"/>
          <a:stretch>
            <a:fillRect/>
          </a:stretch>
        </p:blipFill>
        <p:spPr>
          <a:xfrm>
            <a:off x="2467" y="0"/>
            <a:ext cx="12189533" cy="6858000"/>
          </a:xfrm>
          <a:prstGeom prst="rect">
            <a:avLst/>
          </a:prstGeom>
        </p:spPr>
      </p:pic>
      <p:pic>
        <p:nvPicPr>
          <p:cNvPr id="10" name="Picture 9" descr="A white screen with black border&#10;&#10;AI-generated content may be incorrect.">
            <a:extLst>
              <a:ext uri="{FF2B5EF4-FFF2-40B4-BE49-F238E27FC236}">
                <a16:creationId xmlns:a16="http://schemas.microsoft.com/office/drawing/2014/main" id="{D4423034-B974-E2E7-521B-024782E31641}"/>
              </a:ext>
            </a:extLst>
          </p:cNvPr>
          <p:cNvPicPr>
            <a:picLocks noChangeAspect="1"/>
          </p:cNvPicPr>
          <p:nvPr userDrawn="1"/>
        </p:nvPicPr>
        <p:blipFill>
          <a:blip r:embed="rId3"/>
          <a:stretch>
            <a:fillRect/>
          </a:stretch>
        </p:blipFill>
        <p:spPr>
          <a:xfrm>
            <a:off x="10175563" y="326214"/>
            <a:ext cx="1602971" cy="523793"/>
          </a:xfrm>
          <a:prstGeom prst="rect">
            <a:avLst/>
          </a:prstGeom>
        </p:spPr>
      </p:pic>
      <p:sp>
        <p:nvSpPr>
          <p:cNvPr id="11" name="TextBox 10">
            <a:extLst>
              <a:ext uri="{FF2B5EF4-FFF2-40B4-BE49-F238E27FC236}">
                <a16:creationId xmlns:a16="http://schemas.microsoft.com/office/drawing/2014/main" id="{27B24495-7CC8-99B3-4694-F32D9CB1CB29}"/>
              </a:ext>
            </a:extLst>
          </p:cNvPr>
          <p:cNvSpPr txBox="1"/>
          <p:nvPr userDrawn="1"/>
        </p:nvSpPr>
        <p:spPr>
          <a:xfrm>
            <a:off x="10228082" y="412872"/>
            <a:ext cx="1512744" cy="369332"/>
          </a:xfrm>
          <a:prstGeom prst="rect">
            <a:avLst/>
          </a:prstGeom>
          <a:noFill/>
        </p:spPr>
        <p:txBody>
          <a:bodyPr wrap="square">
            <a:spAutoFit/>
          </a:bodyPr>
          <a:lstStyle/>
          <a:p>
            <a:pPr algn="ctr"/>
            <a:r>
              <a:rPr lang="en-US" sz="1800" dirty="0">
                <a:solidFill>
                  <a:srgbClr val="2F7A34"/>
                </a:solidFill>
                <a:latin typeface="SZTOS MEDIUM" pitchFamily="2" charset="77"/>
                <a:ea typeface="SZTOS MEDIUM" pitchFamily="2" charset="77"/>
                <a:cs typeface="SZTOS MEDIUM" pitchFamily="2" charset="77"/>
              </a:rPr>
              <a:t>Lesson 3</a:t>
            </a:r>
            <a:endParaRPr lang="en-US" dirty="0"/>
          </a:p>
        </p:txBody>
      </p:sp>
      <p:pic>
        <p:nvPicPr>
          <p:cNvPr id="12" name="Picture 11" descr="A white and black object&#10;&#10;AI-generated content may be incorrect.">
            <a:extLst>
              <a:ext uri="{FF2B5EF4-FFF2-40B4-BE49-F238E27FC236}">
                <a16:creationId xmlns:a16="http://schemas.microsoft.com/office/drawing/2014/main" id="{B31FB83A-C45C-26D4-44E2-837C8FFC8272}"/>
              </a:ext>
            </a:extLst>
          </p:cNvPr>
          <p:cNvPicPr>
            <a:picLocks noChangeAspect="1"/>
          </p:cNvPicPr>
          <p:nvPr userDrawn="1"/>
        </p:nvPicPr>
        <p:blipFill>
          <a:blip r:embed="rId4"/>
          <a:stretch>
            <a:fillRect/>
          </a:stretch>
        </p:blipFill>
        <p:spPr>
          <a:xfrm>
            <a:off x="10526780" y="6065942"/>
            <a:ext cx="1665220" cy="815417"/>
          </a:xfrm>
          <a:prstGeom prst="rect">
            <a:avLst/>
          </a:prstGeom>
        </p:spPr>
      </p:pic>
      <p:pic>
        <p:nvPicPr>
          <p:cNvPr id="13" name="Picture 12" descr="A green oval with black background&#10;&#10;AI-generated content may be incorrect.">
            <a:extLst>
              <a:ext uri="{FF2B5EF4-FFF2-40B4-BE49-F238E27FC236}">
                <a16:creationId xmlns:a16="http://schemas.microsoft.com/office/drawing/2014/main" id="{FA70616C-65AB-8E7A-1E74-01E3C21CD177}"/>
              </a:ext>
            </a:extLst>
          </p:cNvPr>
          <p:cNvPicPr>
            <a:picLocks noChangeAspect="1"/>
          </p:cNvPicPr>
          <p:nvPr userDrawn="1"/>
        </p:nvPicPr>
        <p:blipFill>
          <a:blip r:embed="rId5"/>
          <a:srcRect l="-5448" r="12718" b="63433"/>
          <a:stretch>
            <a:fillRect/>
          </a:stretch>
        </p:blipFill>
        <p:spPr>
          <a:xfrm flipH="1">
            <a:off x="-1" y="5906553"/>
            <a:ext cx="2545237" cy="951447"/>
          </a:xfrm>
          <a:prstGeom prst="rect">
            <a:avLst/>
          </a:prstGeom>
        </p:spPr>
      </p:pic>
      <p:pic>
        <p:nvPicPr>
          <p:cNvPr id="14" name="Picture 13" descr="A close-up of a logo&#10;&#10;AI-generated content may be incorrect.">
            <a:extLst>
              <a:ext uri="{FF2B5EF4-FFF2-40B4-BE49-F238E27FC236}">
                <a16:creationId xmlns:a16="http://schemas.microsoft.com/office/drawing/2014/main" id="{7EEFB9ED-FBA7-4129-A747-BD135DF84572}"/>
              </a:ext>
            </a:extLst>
          </p:cNvPr>
          <p:cNvPicPr>
            <a:picLocks noChangeAspect="1"/>
          </p:cNvPicPr>
          <p:nvPr userDrawn="1"/>
        </p:nvPicPr>
        <p:blipFill>
          <a:blip r:embed="rId6"/>
          <a:stretch>
            <a:fillRect/>
          </a:stretch>
        </p:blipFill>
        <p:spPr>
          <a:xfrm>
            <a:off x="94610" y="6082977"/>
            <a:ext cx="1981959" cy="718460"/>
          </a:xfrm>
          <a:prstGeom prst="rect">
            <a:avLst/>
          </a:prstGeom>
        </p:spPr>
      </p:pic>
    </p:spTree>
    <p:extLst>
      <p:ext uri="{BB962C8B-B14F-4D97-AF65-F5344CB8AC3E}">
        <p14:creationId xmlns:p14="http://schemas.microsoft.com/office/powerpoint/2010/main" val="20156180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7B5732-2194-3853-7124-B0FCB37748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847EC56-1849-9526-EC79-961C049DFC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CDADF89-AF5C-CCA1-F9C0-E7C9251737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F544BA9-3398-504A-89BA-DB7BAC2DF3E5}" type="datetime1">
              <a:rPr lang="en-AU" smtClean="0"/>
              <a:t>26/11/2025</a:t>
            </a:fld>
            <a:endParaRPr lang="en-US"/>
          </a:p>
        </p:txBody>
      </p:sp>
      <p:sp>
        <p:nvSpPr>
          <p:cNvPr id="5" name="Footer Placeholder 4">
            <a:extLst>
              <a:ext uri="{FF2B5EF4-FFF2-40B4-BE49-F238E27FC236}">
                <a16:creationId xmlns:a16="http://schemas.microsoft.com/office/drawing/2014/main" id="{5C32A239-9E34-2465-CD63-4D03E13805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494AC47-8988-2B6F-FDE1-6E8ACC5AAF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3F77108-CF9B-6246-B880-D6DF5740904B}" type="slidenum">
              <a:rPr lang="en-US" smtClean="0"/>
              <a:t>‹#›</a:t>
            </a:fld>
            <a:endParaRPr lang="en-US"/>
          </a:p>
        </p:txBody>
      </p:sp>
    </p:spTree>
    <p:extLst>
      <p:ext uri="{BB962C8B-B14F-4D97-AF65-F5344CB8AC3E}">
        <p14:creationId xmlns:p14="http://schemas.microsoft.com/office/powerpoint/2010/main" val="1600487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3" r:id="rId4"/>
    <p:sldLayoutId id="2147483675" r:id="rId5"/>
    <p:sldLayoutId id="2147483676" r:id="rId6"/>
    <p:sldLayoutId id="2147483651" r:id="rId7"/>
    <p:sldLayoutId id="2147483660" r:id="rId8"/>
    <p:sldLayoutId id="2147483662" r:id="rId9"/>
    <p:sldLayoutId id="2147483673" r:id="rId10"/>
    <p:sldLayoutId id="2147483674" r:id="rId11"/>
    <p:sldLayoutId id="2147483652" r:id="rId12"/>
    <p:sldLayoutId id="2147483666" r:id="rId13"/>
    <p:sldLayoutId id="2147483664" r:id="rId14"/>
    <p:sldLayoutId id="2147483671" r:id="rId15"/>
    <p:sldLayoutId id="2147483672" r:id="rId16"/>
    <p:sldLayoutId id="2147483665" r:id="rId17"/>
    <p:sldLayoutId id="2147483653" r:id="rId18"/>
    <p:sldLayoutId id="2147483654" r:id="rId19"/>
    <p:sldLayoutId id="2147483667" r:id="rId20"/>
    <p:sldLayoutId id="2147483668" r:id="rId21"/>
    <p:sldLayoutId id="2147483669" r:id="rId22"/>
    <p:sldLayoutId id="2147483670" r:id="rId2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minimushroomgrowers.com.au/wp-content/uploads/2025/11/AMGA_Teacher-Guide-F-2.pdf" TargetMode="External"/><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5.png"/><Relationship Id="rId7" Type="http://schemas.openxmlformats.org/officeDocument/2006/relationships/image" Target="../media/image15.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49.jpeg"/><Relationship Id="rId7" Type="http://schemas.openxmlformats.org/officeDocument/2006/relationships/image" Target="../media/image34.png"/><Relationship Id="rId2" Type="http://schemas.openxmlformats.org/officeDocument/2006/relationships/slideLayout" Target="../slideLayouts/slideLayout12.xml"/><Relationship Id="rId1" Type="http://schemas.openxmlformats.org/officeDocument/2006/relationships/video" Target="https://www.youtube.com/embed/mNAeZPjcegQ?feature=oembed" TargetMode="External"/><Relationship Id="rId6" Type="http://schemas.openxmlformats.org/officeDocument/2006/relationships/image" Target="../media/image14.png"/><Relationship Id="rId5" Type="http://schemas.openxmlformats.org/officeDocument/2006/relationships/image" Target="../media/image1.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8.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5" Type="http://schemas.openxmlformats.org/officeDocument/2006/relationships/image" Target="../media/image29.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8.xml"/><Relationship Id="rId1" Type="http://schemas.openxmlformats.org/officeDocument/2006/relationships/video" Target="https://www.youtube.com/embed/g79aVFHLPjQ?start=21&amp;feature=oembed" TargetMode="External"/><Relationship Id="rId4" Type="http://schemas.openxmlformats.org/officeDocument/2006/relationships/image" Target="../media/image67.jpeg"/></Relationships>
</file>

<file path=ppt/slides/_rels/slide17.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16.png"/><Relationship Id="rId2" Type="http://schemas.openxmlformats.org/officeDocument/2006/relationships/slideLayout" Target="../slideLayouts/slideLayout12.xml"/><Relationship Id="rId1" Type="http://schemas.openxmlformats.org/officeDocument/2006/relationships/video" Target="https://www.youtube.com/embed/oLa2rtTP9fA?start=89&amp;feature=oembed" TargetMode="External"/><Relationship Id="rId6" Type="http://schemas.openxmlformats.org/officeDocument/2006/relationships/image" Target="../media/image14.png"/><Relationship Id="rId5" Type="http://schemas.openxmlformats.org/officeDocument/2006/relationships/image" Target="../media/image1.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14.png"/><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6.png"/><Relationship Id="rId4" Type="http://schemas.openxmlformats.org/officeDocument/2006/relationships/hyperlink" Target="https://www.surveymonkey.com/r/K-2prestudentsurvey"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0.png"/><Relationship Id="rId1" Type="http://schemas.openxmlformats.org/officeDocument/2006/relationships/slideLayout" Target="../slideLayouts/slideLayout14.xml"/><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image" Target="../media/image71.png"/></Relationships>
</file>

<file path=ppt/slides/_rels/slide2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73.png"/><Relationship Id="rId7" Type="http://schemas.openxmlformats.org/officeDocument/2006/relationships/image" Target="../media/image14.png"/><Relationship Id="rId12"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21.xml"/><Relationship Id="rId6" Type="http://schemas.openxmlformats.org/officeDocument/2006/relationships/image" Target="../media/image15.png"/><Relationship Id="rId11" Type="http://schemas.openxmlformats.org/officeDocument/2006/relationships/image" Target="../media/image76.png"/><Relationship Id="rId5" Type="http://schemas.openxmlformats.org/officeDocument/2006/relationships/image" Target="../media/image75.png"/><Relationship Id="rId10" Type="http://schemas.openxmlformats.org/officeDocument/2006/relationships/image" Target="../media/image50.png"/><Relationship Id="rId4" Type="http://schemas.openxmlformats.org/officeDocument/2006/relationships/image" Target="../media/image74.png"/><Relationship Id="rId9"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8.png"/><Relationship Id="rId1" Type="http://schemas.openxmlformats.org/officeDocument/2006/relationships/slideLayout" Target="../slideLayouts/slideLayout21.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9.png"/><Relationship Id="rId1" Type="http://schemas.openxmlformats.org/officeDocument/2006/relationships/slideLayout" Target="../slideLayouts/slideLayout14.xml"/><Relationship Id="rId6" Type="http://schemas.openxmlformats.org/officeDocument/2006/relationships/image" Target="../media/image36.png"/><Relationship Id="rId5" Type="http://schemas.openxmlformats.org/officeDocument/2006/relationships/image" Target="../media/image29.pn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79.jpeg"/><Relationship Id="rId7" Type="http://schemas.openxmlformats.org/officeDocument/2006/relationships/image" Target="../media/image35.png"/><Relationship Id="rId2" Type="http://schemas.openxmlformats.org/officeDocument/2006/relationships/slideLayout" Target="../slideLayouts/slideLayout15.xml"/><Relationship Id="rId1" Type="http://schemas.openxmlformats.org/officeDocument/2006/relationships/video" Target="https://www.youtube.com/embed/IAZZAjgYB4A?start=27&amp;feature=oembed" TargetMode="External"/><Relationship Id="rId6" Type="http://schemas.openxmlformats.org/officeDocument/2006/relationships/image" Target="../media/image34.png"/><Relationship Id="rId5" Type="http://schemas.openxmlformats.org/officeDocument/2006/relationships/image" Target="../media/image81.png"/><Relationship Id="rId4" Type="http://schemas.openxmlformats.org/officeDocument/2006/relationships/image" Target="../media/image80.jpeg"/></Relationships>
</file>

<file path=ppt/slides/_rels/slide27.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34.png"/><Relationship Id="rId1" Type="http://schemas.openxmlformats.org/officeDocument/2006/relationships/slideLayout" Target="../slideLayouts/slideLayout5.xml"/><Relationship Id="rId6" Type="http://schemas.openxmlformats.org/officeDocument/2006/relationships/image" Target="../media/image84.png"/><Relationship Id="rId5" Type="http://schemas.openxmlformats.org/officeDocument/2006/relationships/image" Target="../media/image83.png"/><Relationship Id="rId10" Type="http://schemas.openxmlformats.org/officeDocument/2006/relationships/image" Target="../media/image14.png"/><Relationship Id="rId4" Type="http://schemas.openxmlformats.org/officeDocument/2006/relationships/image" Target="../media/image82.png"/><Relationship Id="rId9" Type="http://schemas.openxmlformats.org/officeDocument/2006/relationships/image" Target="../media/image87.pn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2.png"/><Relationship Id="rId1" Type="http://schemas.openxmlformats.org/officeDocument/2006/relationships/slideLayout" Target="../slideLayouts/slideLayout15.xml"/><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0.xml"/><Relationship Id="rId1" Type="http://schemas.openxmlformats.org/officeDocument/2006/relationships/video" Target="https://www.youtube.com/embed/0pRh9aTLt-I?feature=oembed" TargetMode="External"/><Relationship Id="rId4" Type="http://schemas.openxmlformats.org/officeDocument/2006/relationships/image" Target="../media/image88.jpe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41.png"/><Relationship Id="rId2" Type="http://schemas.openxmlformats.org/officeDocument/2006/relationships/slideLayout" Target="../slideLayouts/slideLayout15.xml"/><Relationship Id="rId1" Type="http://schemas.openxmlformats.org/officeDocument/2006/relationships/video" Target="https://www.youtube.com/embed/t6OWcj0iqOo?feature=oembed" TargetMode="External"/><Relationship Id="rId6" Type="http://schemas.openxmlformats.org/officeDocument/2006/relationships/image" Target="../media/image36.png"/><Relationship Id="rId5" Type="http://schemas.openxmlformats.org/officeDocument/2006/relationships/image" Target="../media/image14.pn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1.jpg"/><Relationship Id="rId7" Type="http://schemas.openxmlformats.org/officeDocument/2006/relationships/image" Target="../media/image95.jpg"/><Relationship Id="rId2" Type="http://schemas.openxmlformats.org/officeDocument/2006/relationships/image" Target="../media/image90.jpg"/><Relationship Id="rId1" Type="http://schemas.openxmlformats.org/officeDocument/2006/relationships/slideLayout" Target="../slideLayouts/slideLayout5.xml"/><Relationship Id="rId6" Type="http://schemas.openxmlformats.org/officeDocument/2006/relationships/image" Target="../media/image94.jpg"/><Relationship Id="rId5" Type="http://schemas.openxmlformats.org/officeDocument/2006/relationships/image" Target="../media/image93.jpeg"/><Relationship Id="rId4" Type="http://schemas.openxmlformats.org/officeDocument/2006/relationships/image" Target="../media/image92.jpg"/></Relationships>
</file>

<file path=ppt/slides/_rels/slide32.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14.png"/><Relationship Id="rId1" Type="http://schemas.openxmlformats.org/officeDocument/2006/relationships/slideLayout" Target="../slideLayouts/slideLayout5.xml"/><Relationship Id="rId6" Type="http://schemas.openxmlformats.org/officeDocument/2006/relationships/image" Target="../media/image99.png"/><Relationship Id="rId11" Type="http://schemas.openxmlformats.org/officeDocument/2006/relationships/image" Target="../media/image104.png"/><Relationship Id="rId5" Type="http://schemas.openxmlformats.org/officeDocument/2006/relationships/image" Target="../media/image98.png"/><Relationship Id="rId10" Type="http://schemas.openxmlformats.org/officeDocument/2006/relationships/image" Target="../media/image103.png"/><Relationship Id="rId4" Type="http://schemas.openxmlformats.org/officeDocument/2006/relationships/image" Target="../media/image97.png"/><Relationship Id="rId9" Type="http://schemas.openxmlformats.org/officeDocument/2006/relationships/image" Target="../media/image102.png"/></Relationships>
</file>

<file path=ppt/slides/_rels/slide33.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image" Target="../media/image105.png"/><Relationship Id="rId1" Type="http://schemas.openxmlformats.org/officeDocument/2006/relationships/slideLayout" Target="../slideLayouts/slideLayout15.xml"/><Relationship Id="rId6" Type="http://schemas.openxmlformats.org/officeDocument/2006/relationships/image" Target="../media/image109.png"/><Relationship Id="rId11" Type="http://schemas.openxmlformats.org/officeDocument/2006/relationships/image" Target="../media/image29.png"/><Relationship Id="rId5" Type="http://schemas.openxmlformats.org/officeDocument/2006/relationships/image" Target="../media/image108.png"/><Relationship Id="rId10" Type="http://schemas.openxmlformats.org/officeDocument/2006/relationships/image" Target="../media/image14.png"/><Relationship Id="rId4" Type="http://schemas.openxmlformats.org/officeDocument/2006/relationships/image" Target="../media/image107.png"/><Relationship Id="rId9"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4.png"/><Relationship Id="rId1" Type="http://schemas.openxmlformats.org/officeDocument/2006/relationships/slideLayout" Target="../slideLayouts/slideLayout15.xml"/><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14.png"/><Relationship Id="rId1" Type="http://schemas.openxmlformats.org/officeDocument/2006/relationships/slideLayout" Target="../slideLayouts/slideLayout16.xml"/><Relationship Id="rId4" Type="http://schemas.openxmlformats.org/officeDocument/2006/relationships/image" Target="../media/image27.png"/></Relationships>
</file>

<file path=ppt/slides/_rels/slide3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14.jpeg"/><Relationship Id="rId7" Type="http://schemas.openxmlformats.org/officeDocument/2006/relationships/image" Target="../media/image117.jpg"/><Relationship Id="rId2" Type="http://schemas.openxmlformats.org/officeDocument/2006/relationships/image" Target="../media/image81.png"/><Relationship Id="rId1" Type="http://schemas.openxmlformats.org/officeDocument/2006/relationships/slideLayout" Target="../slideLayouts/slideLayout6.xml"/><Relationship Id="rId6" Type="http://schemas.openxmlformats.org/officeDocument/2006/relationships/image" Target="../media/image116.jpg"/><Relationship Id="rId5" Type="http://schemas.openxmlformats.org/officeDocument/2006/relationships/image" Target="../media/image115.jpg"/><Relationship Id="rId4" Type="http://schemas.openxmlformats.org/officeDocument/2006/relationships/image" Target="../media/image92.jp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8.png"/><Relationship Id="rId7" Type="http://schemas.openxmlformats.org/officeDocument/2006/relationships/image" Target="../media/image121.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120.png"/><Relationship Id="rId5" Type="http://schemas.openxmlformats.org/officeDocument/2006/relationships/image" Target="../media/image119.png"/><Relationship Id="rId10" Type="http://schemas.openxmlformats.org/officeDocument/2006/relationships/image" Target="../media/image14.png"/><Relationship Id="rId4" Type="http://schemas.openxmlformats.org/officeDocument/2006/relationships/image" Target="../media/image24.png"/><Relationship Id="rId9" Type="http://schemas.openxmlformats.org/officeDocument/2006/relationships/image" Target="../media/image123.png"/></Relationships>
</file>

<file path=ppt/slides/_rels/slide4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slideLayout" Target="../slideLayouts/slideLayout16.xml"/><Relationship Id="rId1" Type="http://schemas.openxmlformats.org/officeDocument/2006/relationships/video" Target="https://www.youtube.com/embed/KOdjCk2OKEg?feature=oembed" TargetMode="External"/><Relationship Id="rId4" Type="http://schemas.openxmlformats.org/officeDocument/2006/relationships/image" Target="../media/image14.png"/></Relationships>
</file>

<file path=ppt/slides/_rels/slide42.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image" Target="../media/image50.png"/><Relationship Id="rId1" Type="http://schemas.openxmlformats.org/officeDocument/2006/relationships/slideLayout" Target="../slideLayouts/slideLayout11.xml"/><Relationship Id="rId6" Type="http://schemas.openxmlformats.org/officeDocument/2006/relationships/image" Target="../media/image128.png"/><Relationship Id="rId11" Type="http://schemas.openxmlformats.org/officeDocument/2006/relationships/image" Target="../media/image14.png"/><Relationship Id="rId5" Type="http://schemas.openxmlformats.org/officeDocument/2006/relationships/image" Target="../media/image127.png"/><Relationship Id="rId10" Type="http://schemas.openxmlformats.org/officeDocument/2006/relationships/image" Target="../media/image29.png"/><Relationship Id="rId4" Type="http://schemas.openxmlformats.org/officeDocument/2006/relationships/image" Target="../media/image126.png"/><Relationship Id="rId9" Type="http://schemas.openxmlformats.org/officeDocument/2006/relationships/hyperlink" Target="https://australianmushroomgrowers.com.au/cooking-with-kids/" TargetMode="External"/></Relationships>
</file>

<file path=ppt/slides/_rels/slide4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5.png"/><Relationship Id="rId7" Type="http://schemas.openxmlformats.org/officeDocument/2006/relationships/hyperlink" Target="https://minimushroomgrowers.com.au/wp-content/uploads/2025/11/AMGA_F-2-Certificate.pdf" TargetMode="External"/><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hyperlink" Target="https://www.surveymonkey.com/r/teacherfeedbacksurvey_" TargetMode="External"/><Relationship Id="rId5" Type="http://schemas.openxmlformats.org/officeDocument/2006/relationships/image" Target="../media/image16.png"/><Relationship Id="rId4" Type="http://schemas.openxmlformats.org/officeDocument/2006/relationships/hyperlink" Target="https://www.surveymonkey.com/r/K-2finalstudentsurvey"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7.png"/><Relationship Id="rId18" Type="http://schemas.openxmlformats.org/officeDocument/2006/relationships/image" Target="../media/image31.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17.png"/><Relationship Id="rId17" Type="http://schemas.openxmlformats.org/officeDocument/2006/relationships/image" Target="../media/image30.png"/><Relationship Id="rId2" Type="http://schemas.openxmlformats.org/officeDocument/2006/relationships/image" Target="../media/image18.png"/><Relationship Id="rId16"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21.png"/><Relationship Id="rId15" Type="http://schemas.openxmlformats.org/officeDocument/2006/relationships/image" Target="../media/image14.png"/><Relationship Id="rId10" Type="http://schemas.openxmlformats.org/officeDocument/2006/relationships/image" Target="../media/image25.png"/><Relationship Id="rId19" Type="http://schemas.openxmlformats.org/officeDocument/2006/relationships/image" Target="../media/image32.png"/><Relationship Id="rId4" Type="http://schemas.openxmlformats.org/officeDocument/2006/relationships/image" Target="../media/image20.png"/><Relationship Id="rId9" Type="http://schemas.openxmlformats.org/officeDocument/2006/relationships/image" Target="../media/image16.png"/><Relationship Id="rId14"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6.png"/><Relationship Id="rId7" Type="http://schemas.openxmlformats.org/officeDocument/2006/relationships/image" Target="../media/image34.png"/><Relationship Id="rId2" Type="http://schemas.openxmlformats.org/officeDocument/2006/relationships/slideLayout" Target="../slideLayouts/slideLayout12.xml"/><Relationship Id="rId1" Type="http://schemas.openxmlformats.org/officeDocument/2006/relationships/video" Target="https://www.youtube.com/embed/yTzSIXUU_ds?feature=oembed" TargetMode="External"/><Relationship Id="rId6" Type="http://schemas.openxmlformats.org/officeDocument/2006/relationships/image" Target="../media/image14.png"/><Relationship Id="rId5" Type="http://schemas.openxmlformats.org/officeDocument/2006/relationships/image" Target="../media/image1.png"/><Relationship Id="rId4" Type="http://schemas.openxmlformats.org/officeDocument/2006/relationships/image" Target="../media/image33.jpe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12.xml"/><Relationship Id="rId1" Type="http://schemas.openxmlformats.org/officeDocument/2006/relationships/video" Target="https://www.youtube.com/embed/2fooP2ienR0?feature=oembed" TargetMode="External"/><Relationship Id="rId6" Type="http://schemas.openxmlformats.org/officeDocument/2006/relationships/image" Target="../media/image35.png"/><Relationship Id="rId5" Type="http://schemas.openxmlformats.org/officeDocument/2006/relationships/image" Target="../media/image14.png"/><Relationship Id="rId4" Type="http://schemas.openxmlformats.org/officeDocument/2006/relationships/image" Target="../media/image37.jpe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4.png"/><Relationship Id="rId7" Type="http://schemas.openxmlformats.org/officeDocument/2006/relationships/image" Target="../media/image3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7FB475C9-D142-9697-AE1A-464BC5A45196}"/>
              </a:ext>
            </a:extLst>
          </p:cNvPr>
          <p:cNvSpPr txBox="1">
            <a:spLocks/>
          </p:cNvSpPr>
          <p:nvPr/>
        </p:nvSpPr>
        <p:spPr>
          <a:xfrm>
            <a:off x="1524000" y="3927104"/>
            <a:ext cx="9144000" cy="8013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
        <p:nvSpPr>
          <p:cNvPr id="7" name="Subtitle 2">
            <a:extLst>
              <a:ext uri="{FF2B5EF4-FFF2-40B4-BE49-F238E27FC236}">
                <a16:creationId xmlns:a16="http://schemas.microsoft.com/office/drawing/2014/main" id="{E83EE3D7-6AFC-3834-1135-25631B1ADC32}"/>
              </a:ext>
            </a:extLst>
          </p:cNvPr>
          <p:cNvSpPr txBox="1">
            <a:spLocks/>
          </p:cNvSpPr>
          <p:nvPr/>
        </p:nvSpPr>
        <p:spPr>
          <a:xfrm>
            <a:off x="1524000" y="2899654"/>
            <a:ext cx="9144000" cy="8013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latin typeface="SZTOS MEDIUM" pitchFamily="2" charset="77"/>
              <a:ea typeface="SZTOS MEDIUM" pitchFamily="2" charset="77"/>
              <a:cs typeface="SZTOS MEDIUM" pitchFamily="2" charset="77"/>
            </a:endParaRPr>
          </a:p>
        </p:txBody>
      </p:sp>
      <p:sp>
        <p:nvSpPr>
          <p:cNvPr id="8" name="Subtitle 2">
            <a:extLst>
              <a:ext uri="{FF2B5EF4-FFF2-40B4-BE49-F238E27FC236}">
                <a16:creationId xmlns:a16="http://schemas.microsoft.com/office/drawing/2014/main" id="{3270A9AE-E20A-934B-C244-7A63DD343184}"/>
              </a:ext>
            </a:extLst>
          </p:cNvPr>
          <p:cNvSpPr txBox="1">
            <a:spLocks/>
          </p:cNvSpPr>
          <p:nvPr/>
        </p:nvSpPr>
        <p:spPr>
          <a:xfrm>
            <a:off x="1524000" y="3012704"/>
            <a:ext cx="9144000" cy="8013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latin typeface="SZTOS MEDIUM" pitchFamily="2" charset="77"/>
              <a:ea typeface="SZTOS MEDIUM" pitchFamily="2" charset="77"/>
              <a:cs typeface="SZTOS MEDIUM" pitchFamily="2" charset="77"/>
            </a:endParaRPr>
          </a:p>
        </p:txBody>
      </p:sp>
      <p:sp>
        <p:nvSpPr>
          <p:cNvPr id="10" name="Rounded Rectangle 9">
            <a:extLst>
              <a:ext uri="{FF2B5EF4-FFF2-40B4-BE49-F238E27FC236}">
                <a16:creationId xmlns:a16="http://schemas.microsoft.com/office/drawing/2014/main" id="{07939724-4FF7-F9A5-375D-0EE3E7657DC6}"/>
              </a:ext>
            </a:extLst>
          </p:cNvPr>
          <p:cNvSpPr/>
          <p:nvPr/>
        </p:nvSpPr>
        <p:spPr>
          <a:xfrm>
            <a:off x="447472" y="5122218"/>
            <a:ext cx="11284085" cy="807519"/>
          </a:xfrm>
          <a:prstGeom prst="roundRect">
            <a:avLst>
              <a:gd name="adj" fmla="val 17032"/>
            </a:avLst>
          </a:prstGeom>
          <a:solidFill>
            <a:srgbClr val="9B22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602E4A94-2589-E75D-FB95-DAC3F48607FB}"/>
              </a:ext>
            </a:extLst>
          </p:cNvPr>
          <p:cNvSpPr/>
          <p:nvPr/>
        </p:nvSpPr>
        <p:spPr>
          <a:xfrm>
            <a:off x="447472" y="2124175"/>
            <a:ext cx="11284085" cy="2599416"/>
          </a:xfrm>
          <a:prstGeom prst="roundRect">
            <a:avLst>
              <a:gd name="adj" fmla="val 8157"/>
            </a:avLst>
          </a:prstGeom>
          <a:solidFill>
            <a:srgbClr val="E3E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9B581A-9112-7AD6-D8E9-1195CA54F691}"/>
              </a:ext>
            </a:extLst>
          </p:cNvPr>
          <p:cNvSpPr>
            <a:spLocks noGrp="1"/>
          </p:cNvSpPr>
          <p:nvPr>
            <p:ph type="ctrTitle"/>
          </p:nvPr>
        </p:nvSpPr>
        <p:spPr>
          <a:xfrm>
            <a:off x="723554" y="2247601"/>
            <a:ext cx="6292788" cy="1372781"/>
          </a:xfrm>
        </p:spPr>
        <p:txBody>
          <a:bodyPr anchor="t">
            <a:noAutofit/>
          </a:bodyPr>
          <a:lstStyle/>
          <a:p>
            <a:pPr algn="l">
              <a:lnSpc>
                <a:spcPct val="100000"/>
              </a:lnSpc>
            </a:pPr>
            <a:r>
              <a:rPr lang="en-US" sz="4000" b="1" dirty="0">
                <a:solidFill>
                  <a:srgbClr val="2F7A34"/>
                </a:solidFill>
                <a:latin typeface="Sztosfixed" pitchFamily="2" charset="77"/>
                <a:ea typeface="Sztosfixed" pitchFamily="2" charset="77"/>
                <a:cs typeface="Sztosfixed" pitchFamily="2" charset="77"/>
              </a:rPr>
              <a:t>Supporting resource pack</a:t>
            </a:r>
          </a:p>
        </p:txBody>
      </p:sp>
      <p:pic>
        <p:nvPicPr>
          <p:cNvPr id="13" name="Picture 12" descr="A logo of a company&#10;&#10;AI-generated content may be incorrect.">
            <a:extLst>
              <a:ext uri="{FF2B5EF4-FFF2-40B4-BE49-F238E27FC236}">
                <a16:creationId xmlns:a16="http://schemas.microsoft.com/office/drawing/2014/main" id="{17E80DCB-F31B-9F81-0AF8-AD79EA202A92}"/>
              </a:ext>
            </a:extLst>
          </p:cNvPr>
          <p:cNvPicPr>
            <a:picLocks noChangeAspect="1"/>
          </p:cNvPicPr>
          <p:nvPr/>
        </p:nvPicPr>
        <p:blipFill>
          <a:blip r:embed="rId2"/>
          <a:stretch>
            <a:fillRect/>
          </a:stretch>
        </p:blipFill>
        <p:spPr>
          <a:xfrm>
            <a:off x="569350" y="117520"/>
            <a:ext cx="11013050" cy="1896690"/>
          </a:xfrm>
          <a:prstGeom prst="rect">
            <a:avLst/>
          </a:prstGeom>
        </p:spPr>
      </p:pic>
      <p:sp>
        <p:nvSpPr>
          <p:cNvPr id="15" name="TextBox 14">
            <a:extLst>
              <a:ext uri="{FF2B5EF4-FFF2-40B4-BE49-F238E27FC236}">
                <a16:creationId xmlns:a16="http://schemas.microsoft.com/office/drawing/2014/main" id="{7D983624-4AC7-19E0-01B0-AEF07766ACA6}"/>
              </a:ext>
            </a:extLst>
          </p:cNvPr>
          <p:cNvSpPr txBox="1"/>
          <p:nvPr/>
        </p:nvSpPr>
        <p:spPr>
          <a:xfrm>
            <a:off x="723554" y="3635495"/>
            <a:ext cx="5733988" cy="918841"/>
          </a:xfrm>
          <a:prstGeom prst="rect">
            <a:avLst/>
          </a:prstGeom>
          <a:noFill/>
        </p:spPr>
        <p:txBody>
          <a:bodyPr wrap="square" rtlCol="0">
            <a:spAutoFit/>
          </a:bodyPr>
          <a:lstStyle/>
          <a:p>
            <a:pPr>
              <a:lnSpc>
                <a:spcPts val="2200"/>
              </a:lnSpc>
            </a:pPr>
            <a:r>
              <a:rPr lang="en-AU" sz="1600" dirty="0">
                <a:solidFill>
                  <a:srgbClr val="704D42"/>
                </a:solidFill>
                <a:latin typeface="Montserrat" pitchFamily="2" charset="77"/>
                <a:ea typeface="Sztosfixed" pitchFamily="2" charset="77"/>
                <a:cs typeface="Sztosfixed" pitchFamily="2" charset="77"/>
              </a:rPr>
              <a:t>Use this Foundation to Year 2 supporting resource pack in conjunction with the </a:t>
            </a:r>
            <a:r>
              <a:rPr lang="en-AU" sz="1600" dirty="0">
                <a:solidFill>
                  <a:srgbClr val="9B2242"/>
                </a:solidFill>
                <a:latin typeface="Montserrat" pitchFamily="2" charset="77"/>
                <a:ea typeface="Sztosfixed" pitchFamily="2" charset="77"/>
                <a:cs typeface="Sztosfixed" pitchFamily="2" charset="77"/>
                <a:hlinkClick r:id="rId3">
                  <a:extLst>
                    <a:ext uri="{A12FA001-AC4F-418D-AE19-62706E023703}">
                      <ahyp:hlinkClr xmlns:ahyp="http://schemas.microsoft.com/office/drawing/2018/hyperlinkcolor" val="tx"/>
                    </a:ext>
                  </a:extLst>
                </a:hlinkClick>
              </a:rPr>
              <a:t>teacher guide</a:t>
            </a:r>
            <a:r>
              <a:rPr lang="en-AU" sz="1600" dirty="0">
                <a:solidFill>
                  <a:srgbClr val="9B2242"/>
                </a:solidFill>
                <a:latin typeface="Montserrat" pitchFamily="2" charset="77"/>
                <a:ea typeface="Sztosfixed" pitchFamily="2" charset="77"/>
                <a:cs typeface="Sztosfixed" pitchFamily="2" charset="77"/>
              </a:rPr>
              <a:t> </a:t>
            </a:r>
            <a:r>
              <a:rPr lang="en-AU" sz="1600" dirty="0">
                <a:solidFill>
                  <a:srgbClr val="704D42"/>
                </a:solidFill>
                <a:latin typeface="Montserrat" pitchFamily="2" charset="77"/>
                <a:ea typeface="Sztosfixed" pitchFamily="2" charset="77"/>
                <a:cs typeface="Sztosfixed" pitchFamily="2" charset="77"/>
              </a:rPr>
              <a:t>to seamlessly explore and access all lesson materials.</a:t>
            </a:r>
            <a:endParaRPr lang="en-US" sz="1600" dirty="0">
              <a:solidFill>
                <a:srgbClr val="704D42"/>
              </a:solidFill>
              <a:latin typeface="Montserrat" pitchFamily="2" charset="77"/>
              <a:ea typeface="Sztosfixed" pitchFamily="2" charset="77"/>
              <a:cs typeface="Sztosfixed" pitchFamily="2" charset="77"/>
            </a:endParaRPr>
          </a:p>
        </p:txBody>
      </p:sp>
      <p:pic>
        <p:nvPicPr>
          <p:cNvPr id="21" name="Picture 20" descr="Cartoon mushroom with paint brush and palette&#10;&#10;AI-generated content may be incorrect.">
            <a:extLst>
              <a:ext uri="{FF2B5EF4-FFF2-40B4-BE49-F238E27FC236}">
                <a16:creationId xmlns:a16="http://schemas.microsoft.com/office/drawing/2014/main" id="{EC5B0845-D44B-55BD-3A70-AA34553F6EFF}"/>
              </a:ext>
            </a:extLst>
          </p:cNvPr>
          <p:cNvPicPr>
            <a:picLocks noChangeAspect="1"/>
          </p:cNvPicPr>
          <p:nvPr/>
        </p:nvPicPr>
        <p:blipFill>
          <a:blip r:embed="rId4"/>
          <a:srcRect l="16175" t="18036" r="16175" b="3505"/>
          <a:stretch>
            <a:fillRect/>
          </a:stretch>
        </p:blipFill>
        <p:spPr>
          <a:xfrm>
            <a:off x="6974388" y="1621620"/>
            <a:ext cx="4112711" cy="4292854"/>
          </a:xfrm>
          <a:prstGeom prst="rect">
            <a:avLst/>
          </a:prstGeom>
        </p:spPr>
      </p:pic>
      <p:grpSp>
        <p:nvGrpSpPr>
          <p:cNvPr id="3" name="Group 2">
            <a:extLst>
              <a:ext uri="{FF2B5EF4-FFF2-40B4-BE49-F238E27FC236}">
                <a16:creationId xmlns:a16="http://schemas.microsoft.com/office/drawing/2014/main" id="{EE5872CB-32C6-8A7C-233D-64CF0D1EA9E3}"/>
              </a:ext>
            </a:extLst>
          </p:cNvPr>
          <p:cNvGrpSpPr/>
          <p:nvPr/>
        </p:nvGrpSpPr>
        <p:grpSpPr>
          <a:xfrm>
            <a:off x="1654206" y="6149669"/>
            <a:ext cx="8883589" cy="461665"/>
            <a:chOff x="1682812" y="6187769"/>
            <a:chExt cx="8883589" cy="461665"/>
          </a:xfrm>
        </p:grpSpPr>
        <p:sp>
          <p:nvSpPr>
            <p:cNvPr id="16" name="TextBox 15">
              <a:extLst>
                <a:ext uri="{FF2B5EF4-FFF2-40B4-BE49-F238E27FC236}">
                  <a16:creationId xmlns:a16="http://schemas.microsoft.com/office/drawing/2014/main" id="{F3161B91-8AF3-4958-0C10-3EDBD67F42C7}"/>
                </a:ext>
              </a:extLst>
            </p:cNvPr>
            <p:cNvSpPr txBox="1"/>
            <p:nvPr/>
          </p:nvSpPr>
          <p:spPr>
            <a:xfrm>
              <a:off x="4324663" y="6187769"/>
              <a:ext cx="6241738" cy="461665"/>
            </a:xfrm>
            <a:prstGeom prst="rect">
              <a:avLst/>
            </a:prstGeom>
            <a:noFill/>
          </p:spPr>
          <p:txBody>
            <a:bodyPr wrap="square" rtlCol="0">
              <a:spAutoFit/>
            </a:bodyPr>
            <a:lstStyle/>
            <a:p>
              <a:r>
                <a:rPr lang="en-AU" sz="1200" dirty="0">
                  <a:solidFill>
                    <a:srgbClr val="704D42"/>
                  </a:solidFill>
                  <a:latin typeface="Montserrat" pitchFamily="2" charset="77"/>
                  <a:ea typeface="Sztosfixed" pitchFamily="2" charset="77"/>
                  <a:cs typeface="Sztosfixed" pitchFamily="2" charset="77"/>
                </a:rPr>
                <a:t>This project has been funded by Hort Innovation using the mushroom research and development levy and funds from the Australian Government.</a:t>
              </a:r>
              <a:endParaRPr lang="en-US" sz="1200" dirty="0">
                <a:solidFill>
                  <a:srgbClr val="704D42"/>
                </a:solidFill>
                <a:latin typeface="Montserrat" pitchFamily="2" charset="77"/>
                <a:ea typeface="Sztosfixed" pitchFamily="2" charset="77"/>
                <a:cs typeface="Sztosfixed" pitchFamily="2" charset="77"/>
              </a:endParaRPr>
            </a:p>
          </p:txBody>
        </p:sp>
        <p:pic>
          <p:nvPicPr>
            <p:cNvPr id="23" name="Picture 22" descr="A black background with brown letters&#10;&#10;AI-generated content may be incorrect.">
              <a:extLst>
                <a:ext uri="{FF2B5EF4-FFF2-40B4-BE49-F238E27FC236}">
                  <a16:creationId xmlns:a16="http://schemas.microsoft.com/office/drawing/2014/main" id="{6D44A8E5-089A-AF87-3D8F-7D7673F4C9A2}"/>
                </a:ext>
              </a:extLst>
            </p:cNvPr>
            <p:cNvPicPr>
              <a:picLocks noChangeAspect="1"/>
            </p:cNvPicPr>
            <p:nvPr/>
          </p:nvPicPr>
          <p:blipFill>
            <a:blip r:embed="rId5"/>
            <a:stretch>
              <a:fillRect/>
            </a:stretch>
          </p:blipFill>
          <p:spPr>
            <a:xfrm>
              <a:off x="1682812" y="6187769"/>
              <a:ext cx="2509736" cy="452844"/>
            </a:xfrm>
            <a:prstGeom prst="rect">
              <a:avLst/>
            </a:prstGeom>
          </p:spPr>
        </p:pic>
      </p:grpSp>
      <p:pic>
        <p:nvPicPr>
          <p:cNvPr id="25" name="Picture 24" descr="A white text on a black background&#10;&#10;AI-generated content may be incorrect.">
            <a:extLst>
              <a:ext uri="{FF2B5EF4-FFF2-40B4-BE49-F238E27FC236}">
                <a16:creationId xmlns:a16="http://schemas.microsoft.com/office/drawing/2014/main" id="{0ED915D5-D82C-B6B4-AF57-C8AA6E41DD20}"/>
              </a:ext>
            </a:extLst>
          </p:cNvPr>
          <p:cNvPicPr>
            <a:picLocks noChangeAspect="1"/>
          </p:cNvPicPr>
          <p:nvPr/>
        </p:nvPicPr>
        <p:blipFill>
          <a:blip r:embed="rId6"/>
          <a:stretch>
            <a:fillRect/>
          </a:stretch>
        </p:blipFill>
        <p:spPr>
          <a:xfrm>
            <a:off x="795284" y="5206679"/>
            <a:ext cx="1841125" cy="605145"/>
          </a:xfrm>
          <a:prstGeom prst="rect">
            <a:avLst/>
          </a:prstGeom>
        </p:spPr>
      </p:pic>
      <p:sp>
        <p:nvSpPr>
          <p:cNvPr id="17" name="TextBox 16">
            <a:extLst>
              <a:ext uri="{FF2B5EF4-FFF2-40B4-BE49-F238E27FC236}">
                <a16:creationId xmlns:a16="http://schemas.microsoft.com/office/drawing/2014/main" id="{D6911563-8DDB-9837-609C-36B57FF3FF49}"/>
              </a:ext>
            </a:extLst>
          </p:cNvPr>
          <p:cNvSpPr txBox="1"/>
          <p:nvPr/>
        </p:nvSpPr>
        <p:spPr>
          <a:xfrm>
            <a:off x="723554" y="4814293"/>
            <a:ext cx="5372446" cy="276999"/>
          </a:xfrm>
          <a:prstGeom prst="rect">
            <a:avLst/>
          </a:prstGeom>
          <a:noFill/>
        </p:spPr>
        <p:txBody>
          <a:bodyPr wrap="square" rtlCol="0">
            <a:spAutoFit/>
          </a:bodyPr>
          <a:lstStyle/>
          <a:p>
            <a:r>
              <a:rPr lang="en-AU" sz="1200" dirty="0">
                <a:solidFill>
                  <a:srgbClr val="3D3432"/>
                </a:solidFill>
                <a:latin typeface="Montserrat" pitchFamily="2" charset="77"/>
                <a:ea typeface="Sztosfixed" pitchFamily="2" charset="77"/>
                <a:cs typeface="Sztosfixed" pitchFamily="2" charset="77"/>
              </a:rPr>
              <a:t>Proudly brought to you by:</a:t>
            </a:r>
            <a:endParaRPr lang="en-US" sz="1200" dirty="0">
              <a:solidFill>
                <a:srgbClr val="3D3432"/>
              </a:solidFill>
              <a:latin typeface="Montserrat" pitchFamily="2" charset="77"/>
              <a:ea typeface="Sztosfixed" pitchFamily="2" charset="77"/>
              <a:cs typeface="Sztosfixed" pitchFamily="2" charset="77"/>
            </a:endParaRPr>
          </a:p>
        </p:txBody>
      </p:sp>
      <p:grpSp>
        <p:nvGrpSpPr>
          <p:cNvPr id="5" name="menu">
            <a:extLst>
              <a:ext uri="{FF2B5EF4-FFF2-40B4-BE49-F238E27FC236}">
                <a16:creationId xmlns:a16="http://schemas.microsoft.com/office/drawing/2014/main" id="{E66CAE06-573A-72AC-8206-6522D5EBAF98}"/>
              </a:ext>
            </a:extLst>
          </p:cNvPr>
          <p:cNvGrpSpPr/>
          <p:nvPr/>
        </p:nvGrpSpPr>
        <p:grpSpPr>
          <a:xfrm>
            <a:off x="11474101" y="2871719"/>
            <a:ext cx="460535" cy="1114561"/>
            <a:chOff x="151927" y="2325786"/>
            <a:chExt cx="260682" cy="630889"/>
          </a:xfrm>
        </p:grpSpPr>
        <p:sp>
          <p:nvSpPr>
            <p:cNvPr id="6" name="Rectangle: Rounded Corners 63">
              <a:extLst>
                <a:ext uri="{FF2B5EF4-FFF2-40B4-BE49-F238E27FC236}">
                  <a16:creationId xmlns:a16="http://schemas.microsoft.com/office/drawing/2014/main" id="{CDEAABCA-B10F-DC73-9B36-4D4D4B2225BA}"/>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9" name="a4">
              <a:hlinkClick r:id="" action="ppaction://hlinkshowjump?jump=nextslide"/>
              <a:extLst>
                <a:ext uri="{FF2B5EF4-FFF2-40B4-BE49-F238E27FC236}">
                  <a16:creationId xmlns:a16="http://schemas.microsoft.com/office/drawing/2014/main" id="{EDA458C7-BE3B-4C87-4C67-F5F35C370F76}"/>
                </a:ext>
              </a:extLst>
            </p:cNvPr>
            <p:cNvPicPr>
              <a:picLocks noChangeAspect="1"/>
            </p:cNvPicPr>
            <p:nvPr/>
          </p:nvPicPr>
          <p:blipFill>
            <a:blip r:embed="rId7"/>
            <a:srcRect/>
            <a:stretch/>
          </p:blipFill>
          <p:spPr>
            <a:xfrm>
              <a:off x="204687" y="2740767"/>
              <a:ext cx="154441" cy="106747"/>
            </a:xfrm>
            <a:prstGeom prst="rect">
              <a:avLst/>
            </a:prstGeom>
          </p:spPr>
        </p:pic>
      </p:grpSp>
    </p:spTree>
    <p:extLst>
      <p:ext uri="{BB962C8B-B14F-4D97-AF65-F5344CB8AC3E}">
        <p14:creationId xmlns:p14="http://schemas.microsoft.com/office/powerpoint/2010/main" val="10224678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ABBCC-338A-B4A8-9289-6A3204E68804}"/>
            </a:ext>
          </a:extLst>
        </p:cNvPr>
        <p:cNvGrpSpPr/>
        <p:nvPr/>
      </p:nvGrpSpPr>
      <p:grpSpPr>
        <a:xfrm>
          <a:off x="0" y="0"/>
          <a:ext cx="0" cy="0"/>
          <a:chOff x="0" y="0"/>
          <a:chExt cx="0" cy="0"/>
        </a:xfrm>
      </p:grpSpPr>
      <p:sp>
        <p:nvSpPr>
          <p:cNvPr id="2" name="Google Shape;151;p10">
            <a:extLst>
              <a:ext uri="{FF2B5EF4-FFF2-40B4-BE49-F238E27FC236}">
                <a16:creationId xmlns:a16="http://schemas.microsoft.com/office/drawing/2014/main" id="{169F38CB-19F0-9121-104A-E8DB6AC69161}"/>
              </a:ext>
            </a:extLst>
          </p:cNvPr>
          <p:cNvSpPr txBox="1">
            <a:spLocks/>
          </p:cNvSpPr>
          <p:nvPr/>
        </p:nvSpPr>
        <p:spPr>
          <a:xfrm>
            <a:off x="11292731" y="6318135"/>
            <a:ext cx="548700"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chemeClr val="bg1"/>
                </a:solidFill>
                <a:latin typeface="Sztosfixed" pitchFamily="2" charset="77"/>
                <a:ea typeface="Sztosfixed" pitchFamily="2" charset="77"/>
                <a:cs typeface="Sztosfixed" pitchFamily="2" charset="77"/>
              </a:rPr>
              <a:pPr algn="r">
                <a:buSzPts val="1400"/>
              </a:pPr>
              <a:t>10</a:t>
            </a:fld>
            <a:endParaRPr lang="en" sz="2000" b="1">
              <a:solidFill>
                <a:schemeClr val="bg1"/>
              </a:solidFill>
              <a:latin typeface="Sztosfixed" pitchFamily="2" charset="77"/>
              <a:ea typeface="Sztosfixed" pitchFamily="2" charset="77"/>
              <a:cs typeface="Sztosfixed" pitchFamily="2" charset="77"/>
            </a:endParaRPr>
          </a:p>
        </p:txBody>
      </p:sp>
      <p:sp>
        <p:nvSpPr>
          <p:cNvPr id="9" name="Title 1">
            <a:extLst>
              <a:ext uri="{FF2B5EF4-FFF2-40B4-BE49-F238E27FC236}">
                <a16:creationId xmlns:a16="http://schemas.microsoft.com/office/drawing/2014/main" id="{F618F6CA-4562-E76B-25BF-1200D1332A52}"/>
              </a:ext>
            </a:extLst>
          </p:cNvPr>
          <p:cNvSpPr txBox="1">
            <a:spLocks/>
          </p:cNvSpPr>
          <p:nvPr/>
        </p:nvSpPr>
        <p:spPr>
          <a:xfrm>
            <a:off x="3246821" y="352330"/>
            <a:ext cx="5698358" cy="57912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9B2242"/>
                </a:solidFill>
                <a:latin typeface="Sztosfixed" pitchFamily="2" charset="77"/>
                <a:ea typeface="Sztosfixed" pitchFamily="2" charset="77"/>
                <a:cs typeface="Sztosfixed" pitchFamily="2" charset="77"/>
              </a:rPr>
              <a:t>Worksheet</a:t>
            </a:r>
          </a:p>
        </p:txBody>
      </p:sp>
      <p:grpSp>
        <p:nvGrpSpPr>
          <p:cNvPr id="11" name="menu">
            <a:extLst>
              <a:ext uri="{FF2B5EF4-FFF2-40B4-BE49-F238E27FC236}">
                <a16:creationId xmlns:a16="http://schemas.microsoft.com/office/drawing/2014/main" id="{BC837F21-D114-762D-B150-6C12C6A6F66C}"/>
              </a:ext>
            </a:extLst>
          </p:cNvPr>
          <p:cNvGrpSpPr/>
          <p:nvPr/>
        </p:nvGrpSpPr>
        <p:grpSpPr>
          <a:xfrm>
            <a:off x="11474101" y="2871719"/>
            <a:ext cx="460535" cy="1114561"/>
            <a:chOff x="151927" y="2325786"/>
            <a:chExt cx="260682" cy="630889"/>
          </a:xfrm>
        </p:grpSpPr>
        <p:sp>
          <p:nvSpPr>
            <p:cNvPr id="12" name="Rectangle: Rounded Corners 63">
              <a:extLst>
                <a:ext uri="{FF2B5EF4-FFF2-40B4-BE49-F238E27FC236}">
                  <a16:creationId xmlns:a16="http://schemas.microsoft.com/office/drawing/2014/main" id="{8935AFAB-B545-8A83-A266-191C20856219}"/>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13" name="a4">
              <a:hlinkClick r:id="" action="ppaction://hlinkshowjump?jump=nextslide"/>
              <a:extLst>
                <a:ext uri="{FF2B5EF4-FFF2-40B4-BE49-F238E27FC236}">
                  <a16:creationId xmlns:a16="http://schemas.microsoft.com/office/drawing/2014/main" id="{89168ED2-A4A0-49CF-5726-FEDD6BF190FB}"/>
                </a:ext>
              </a:extLst>
            </p:cNvPr>
            <p:cNvPicPr>
              <a:picLocks noChangeAspect="1"/>
            </p:cNvPicPr>
            <p:nvPr/>
          </p:nvPicPr>
          <p:blipFill>
            <a:blip r:embed="rId2"/>
            <a:srcRect/>
            <a:stretch/>
          </p:blipFill>
          <p:spPr>
            <a:xfrm>
              <a:off x="204687" y="2740767"/>
              <a:ext cx="154441" cy="106747"/>
            </a:xfrm>
            <a:prstGeom prst="rect">
              <a:avLst/>
            </a:prstGeom>
          </p:spPr>
        </p:pic>
        <p:pic>
          <p:nvPicPr>
            <p:cNvPr id="14" name="a4">
              <a:hlinkClick r:id="" action="ppaction://hlinkshowjump?jump=previousslide"/>
              <a:extLst>
                <a:ext uri="{FF2B5EF4-FFF2-40B4-BE49-F238E27FC236}">
                  <a16:creationId xmlns:a16="http://schemas.microsoft.com/office/drawing/2014/main" id="{431C377E-D100-CD62-2919-8D6FDF35EAF2}"/>
                </a:ext>
              </a:extLst>
            </p:cNvPr>
            <p:cNvPicPr>
              <a:picLocks noChangeAspect="1"/>
            </p:cNvPicPr>
            <p:nvPr/>
          </p:nvPicPr>
          <p:blipFill>
            <a:blip r:embed="rId2"/>
            <a:srcRect/>
            <a:stretch/>
          </p:blipFill>
          <p:spPr>
            <a:xfrm rot="10800000">
              <a:off x="204687" y="2434554"/>
              <a:ext cx="154441" cy="106747"/>
            </a:xfrm>
            <a:prstGeom prst="rect">
              <a:avLst/>
            </a:prstGeom>
          </p:spPr>
        </p:pic>
      </p:grpSp>
      <p:pic>
        <p:nvPicPr>
          <p:cNvPr id="4" name="Picture 3">
            <a:extLst>
              <a:ext uri="{FF2B5EF4-FFF2-40B4-BE49-F238E27FC236}">
                <a16:creationId xmlns:a16="http://schemas.microsoft.com/office/drawing/2014/main" id="{15AC3D73-DE1E-D68F-4F50-4416ABDE3883}"/>
              </a:ext>
            </a:extLst>
          </p:cNvPr>
          <p:cNvPicPr>
            <a:picLocks noChangeAspect="1"/>
          </p:cNvPicPr>
          <p:nvPr/>
        </p:nvPicPr>
        <p:blipFill>
          <a:blip r:embed="rId3"/>
          <a:srcRect/>
          <a:stretch/>
        </p:blipFill>
        <p:spPr>
          <a:xfrm>
            <a:off x="508901" y="1124300"/>
            <a:ext cx="7341202" cy="5193835"/>
          </a:xfrm>
          <a:prstGeom prst="rect">
            <a:avLst/>
          </a:prstGeom>
        </p:spPr>
      </p:pic>
      <p:sp>
        <p:nvSpPr>
          <p:cNvPr id="3" name="Oval 2">
            <a:extLst>
              <a:ext uri="{FF2B5EF4-FFF2-40B4-BE49-F238E27FC236}">
                <a16:creationId xmlns:a16="http://schemas.microsoft.com/office/drawing/2014/main" id="{900A8172-C8EE-C5DB-8C00-176F989DA98B}"/>
              </a:ext>
            </a:extLst>
          </p:cNvPr>
          <p:cNvSpPr/>
          <p:nvPr/>
        </p:nvSpPr>
        <p:spPr>
          <a:xfrm>
            <a:off x="9103986" y="4775200"/>
            <a:ext cx="1651100" cy="336605"/>
          </a:xfrm>
          <a:prstGeom prst="ellipse">
            <a:avLst/>
          </a:prstGeom>
          <a:solidFill>
            <a:srgbClr val="2F7A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descr="A cartoon mushroom holding a magnifying glass and a map&#10;&#10;AI-generated content may be incorrect.">
            <a:extLst>
              <a:ext uri="{FF2B5EF4-FFF2-40B4-BE49-F238E27FC236}">
                <a16:creationId xmlns:a16="http://schemas.microsoft.com/office/drawing/2014/main" id="{0C307A99-3336-E7DD-3270-68F248A4A65B}"/>
              </a:ext>
            </a:extLst>
          </p:cNvPr>
          <p:cNvPicPr>
            <a:picLocks noChangeAspect="1"/>
          </p:cNvPicPr>
          <p:nvPr/>
        </p:nvPicPr>
        <p:blipFill>
          <a:blip r:embed="rId4"/>
          <a:srcRect l="17311" t="9829" r="16396" b="5545"/>
          <a:stretch>
            <a:fillRect/>
          </a:stretch>
        </p:blipFill>
        <p:spPr>
          <a:xfrm>
            <a:off x="8558121" y="1858098"/>
            <a:ext cx="2734610" cy="3141802"/>
          </a:xfrm>
          <a:prstGeom prst="rect">
            <a:avLst/>
          </a:prstGeom>
        </p:spPr>
      </p:pic>
    </p:spTree>
    <p:extLst>
      <p:ext uri="{BB962C8B-B14F-4D97-AF65-F5344CB8AC3E}">
        <p14:creationId xmlns:p14="http://schemas.microsoft.com/office/powerpoint/2010/main" val="3211169364"/>
      </p:ext>
    </p:extLst>
  </p:cSld>
  <p:clrMapOvr>
    <a:masterClrMapping/>
  </p:clrMapOvr>
  <p:transition spd="slow" advClick="0">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alpha val="7564"/>
          </a:schemeClr>
        </a:solidFill>
        <a:effectLst/>
      </p:bgPr>
    </p:bg>
    <p:spTree>
      <p:nvGrpSpPr>
        <p:cNvPr id="1" name="">
          <a:extLst>
            <a:ext uri="{FF2B5EF4-FFF2-40B4-BE49-F238E27FC236}">
              <a16:creationId xmlns:a16="http://schemas.microsoft.com/office/drawing/2014/main" id="{4BE94B19-0074-75AD-6125-7F1F21ADD85C}"/>
            </a:ext>
          </a:extLst>
        </p:cNvPr>
        <p:cNvGrpSpPr/>
        <p:nvPr/>
      </p:nvGrpSpPr>
      <p:grpSpPr>
        <a:xfrm>
          <a:off x="0" y="0"/>
          <a:ext cx="0" cy="0"/>
          <a:chOff x="0" y="0"/>
          <a:chExt cx="0" cy="0"/>
        </a:xfrm>
      </p:grpSpPr>
      <p:sp>
        <p:nvSpPr>
          <p:cNvPr id="26" name="1b">
            <a:extLst>
              <a:ext uri="{FF2B5EF4-FFF2-40B4-BE49-F238E27FC236}">
                <a16:creationId xmlns:a16="http://schemas.microsoft.com/office/drawing/2014/main" id="{E10B5797-CA85-3E5C-5E15-FFC90D037890}"/>
              </a:ext>
            </a:extLst>
          </p:cNvPr>
          <p:cNvSpPr/>
          <p:nvPr/>
        </p:nvSpPr>
        <p:spPr>
          <a:xfrm>
            <a:off x="588365" y="1735328"/>
            <a:ext cx="3499798" cy="2147028"/>
          </a:xfrm>
          <a:prstGeom prst="roundRect">
            <a:avLst/>
          </a:prstGeom>
          <a:solidFill>
            <a:srgbClr val="5EBDA0"/>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AU" sz="1600" dirty="0">
                <a:solidFill>
                  <a:schemeClr val="bg1"/>
                </a:solidFill>
                <a:latin typeface="SZTOS MEDIUM" pitchFamily="2" charset="77"/>
                <a:ea typeface="SZTOS MEDIUM" pitchFamily="2" charset="77"/>
                <a:cs typeface="SZTOS MEDIUM" pitchFamily="2" charset="77"/>
              </a:rPr>
              <a:t>Not all mushrooms are safe to eat:</a:t>
            </a:r>
          </a:p>
          <a:p>
            <a:pPr algn="ctr">
              <a:spcAft>
                <a:spcPts val="600"/>
              </a:spcAft>
            </a:pPr>
            <a:r>
              <a:rPr lang="en-AU" sz="1600" dirty="0">
                <a:solidFill>
                  <a:schemeClr val="bg1"/>
                </a:solidFill>
                <a:latin typeface="SZTOS MEDIUM" pitchFamily="2" charset="77"/>
                <a:ea typeface="SZTOS MEDIUM" pitchFamily="2" charset="77"/>
                <a:cs typeface="SZTOS MEDIUM" pitchFamily="2" charset="77"/>
              </a:rPr>
              <a:t> </a:t>
            </a:r>
            <a:r>
              <a:rPr lang="en-AU" sz="1600" dirty="0">
                <a:solidFill>
                  <a:schemeClr val="bg1"/>
                </a:solidFill>
                <a:latin typeface="Montserrat" pitchFamily="2" charset="77"/>
              </a:rPr>
              <a:t>Just because a mushroom looks pretty or looks like one from a shop doesn't mean it's safe.</a:t>
            </a:r>
          </a:p>
        </p:txBody>
      </p:sp>
      <p:sp>
        <p:nvSpPr>
          <p:cNvPr id="28" name="2b">
            <a:extLst>
              <a:ext uri="{FF2B5EF4-FFF2-40B4-BE49-F238E27FC236}">
                <a16:creationId xmlns:a16="http://schemas.microsoft.com/office/drawing/2014/main" id="{B678A5E5-1B8B-8505-6966-E4A6006D06B8}"/>
              </a:ext>
            </a:extLst>
          </p:cNvPr>
          <p:cNvSpPr/>
          <p:nvPr/>
        </p:nvSpPr>
        <p:spPr>
          <a:xfrm>
            <a:off x="4226321" y="1723524"/>
            <a:ext cx="3503755" cy="2163877"/>
          </a:xfrm>
          <a:prstGeom prst="roundRect">
            <a:avLst/>
          </a:prstGeom>
          <a:solidFill>
            <a:srgbClr val="8E7EFF"/>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AU" sz="1600" dirty="0">
                <a:solidFill>
                  <a:schemeClr val="bg1"/>
                </a:solidFill>
                <a:latin typeface="SZTOS MEDIUM" pitchFamily="2" charset="77"/>
                <a:ea typeface="SZTOS MEDIUM" pitchFamily="2" charset="77"/>
                <a:cs typeface="SZTOS MEDIUM" pitchFamily="2" charset="77"/>
              </a:rPr>
              <a:t>Never touch or pick wild mushrooms:</a:t>
            </a:r>
          </a:p>
          <a:p>
            <a:pPr algn="ctr">
              <a:spcAft>
                <a:spcPts val="600"/>
              </a:spcAft>
            </a:pPr>
            <a:r>
              <a:rPr lang="en-AU" sz="1600" dirty="0">
                <a:solidFill>
                  <a:schemeClr val="bg1"/>
                </a:solidFill>
                <a:latin typeface="Montserrat" pitchFamily="2" charset="77"/>
              </a:rPr>
              <a:t>Never touch or pick any mushrooms you see growing outside, even in your own garden.</a:t>
            </a:r>
          </a:p>
        </p:txBody>
      </p:sp>
      <p:sp>
        <p:nvSpPr>
          <p:cNvPr id="27" name="4b">
            <a:extLst>
              <a:ext uri="{FF2B5EF4-FFF2-40B4-BE49-F238E27FC236}">
                <a16:creationId xmlns:a16="http://schemas.microsoft.com/office/drawing/2014/main" id="{F6A8AAC8-B892-B750-B926-3C72BCF9CC7A}"/>
              </a:ext>
            </a:extLst>
          </p:cNvPr>
          <p:cNvSpPr/>
          <p:nvPr/>
        </p:nvSpPr>
        <p:spPr>
          <a:xfrm>
            <a:off x="598463" y="4043945"/>
            <a:ext cx="3511027" cy="2163876"/>
          </a:xfrm>
          <a:prstGeom prst="roundRect">
            <a:avLst/>
          </a:prstGeom>
          <a:solidFill>
            <a:srgbClr val="3EA345"/>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AU" sz="1600" dirty="0">
                <a:solidFill>
                  <a:schemeClr val="bg1"/>
                </a:solidFill>
                <a:latin typeface="SZTOS MEDIUM" pitchFamily="2" charset="77"/>
                <a:ea typeface="SZTOS MEDIUM" pitchFamily="2" charset="77"/>
                <a:cs typeface="SZTOS MEDIUM" pitchFamily="2" charset="77"/>
              </a:rPr>
              <a:t>Only eat mushrooms from the shop:</a:t>
            </a:r>
          </a:p>
          <a:p>
            <a:pPr algn="ctr">
              <a:spcAft>
                <a:spcPts val="600"/>
              </a:spcAft>
            </a:pPr>
            <a:r>
              <a:rPr lang="en-AU" sz="1600" dirty="0">
                <a:solidFill>
                  <a:schemeClr val="bg1"/>
                </a:solidFill>
                <a:latin typeface="Montserrat" pitchFamily="2" charset="77"/>
              </a:rPr>
              <a:t>These mushrooms have been grown by experts and are safe to eat.</a:t>
            </a:r>
          </a:p>
        </p:txBody>
      </p:sp>
      <p:sp>
        <p:nvSpPr>
          <p:cNvPr id="29" name="3b">
            <a:extLst>
              <a:ext uri="{FF2B5EF4-FFF2-40B4-BE49-F238E27FC236}">
                <a16:creationId xmlns:a16="http://schemas.microsoft.com/office/drawing/2014/main" id="{83BFE072-36CD-F696-4E01-A117D3299898}"/>
              </a:ext>
            </a:extLst>
          </p:cNvPr>
          <p:cNvSpPr/>
          <p:nvPr/>
        </p:nvSpPr>
        <p:spPr>
          <a:xfrm>
            <a:off x="7848229" y="1710056"/>
            <a:ext cx="3492955" cy="2163876"/>
          </a:xfrm>
          <a:prstGeom prst="roundRect">
            <a:avLst/>
          </a:prstGeom>
          <a:solidFill>
            <a:srgbClr val="F54636"/>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AU" sz="1600" dirty="0">
                <a:solidFill>
                  <a:schemeClr val="bg1"/>
                </a:solidFill>
                <a:latin typeface="SZTOS MEDIUM" pitchFamily="2" charset="77"/>
                <a:ea typeface="SZTOS MEDIUM" pitchFamily="2" charset="77"/>
                <a:cs typeface="SZTOS MEDIUM" pitchFamily="2" charset="77"/>
              </a:rPr>
              <a:t>If you see a wild mushroom, tell a grown-up:</a:t>
            </a:r>
          </a:p>
          <a:p>
            <a:pPr algn="ctr">
              <a:spcAft>
                <a:spcPts val="600"/>
              </a:spcAft>
            </a:pPr>
            <a:r>
              <a:rPr lang="en-AU" sz="1600" dirty="0">
                <a:solidFill>
                  <a:schemeClr val="bg1"/>
                </a:solidFill>
                <a:latin typeface="SZTOS MEDIUM" pitchFamily="2" charset="77"/>
                <a:ea typeface="SZTOS MEDIUM" pitchFamily="2" charset="77"/>
                <a:cs typeface="SZTOS MEDIUM" pitchFamily="2" charset="77"/>
              </a:rPr>
              <a:t> </a:t>
            </a:r>
            <a:r>
              <a:rPr lang="en-AU" sz="1600" dirty="0">
                <a:solidFill>
                  <a:schemeClr val="bg1"/>
                </a:solidFill>
                <a:latin typeface="Montserrat" pitchFamily="2" charset="77"/>
              </a:rPr>
              <a:t>That way the adult can make sure everyone stays safe.</a:t>
            </a:r>
          </a:p>
        </p:txBody>
      </p:sp>
      <p:sp>
        <p:nvSpPr>
          <p:cNvPr id="30" name="5b">
            <a:extLst>
              <a:ext uri="{FF2B5EF4-FFF2-40B4-BE49-F238E27FC236}">
                <a16:creationId xmlns:a16="http://schemas.microsoft.com/office/drawing/2014/main" id="{E900FB6E-72D4-76DE-D4D7-8886BCBF56BB}"/>
              </a:ext>
            </a:extLst>
          </p:cNvPr>
          <p:cNvSpPr/>
          <p:nvPr/>
        </p:nvSpPr>
        <p:spPr>
          <a:xfrm>
            <a:off x="4235882" y="4068985"/>
            <a:ext cx="3498316" cy="2163878"/>
          </a:xfrm>
          <a:prstGeom prst="roundRect">
            <a:avLst/>
          </a:prstGeom>
          <a:solidFill>
            <a:srgbClr val="F0A539"/>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rIns="144000" rtlCol="0" anchor="ctr"/>
          <a:lstStyle/>
          <a:p>
            <a:pPr algn="ctr">
              <a:spcAft>
                <a:spcPts val="600"/>
              </a:spcAft>
            </a:pPr>
            <a:r>
              <a:rPr lang="en-AU" sz="1600" dirty="0">
                <a:solidFill>
                  <a:schemeClr val="bg1"/>
                </a:solidFill>
                <a:latin typeface="SZTOS MEDIUM" pitchFamily="2" charset="77"/>
                <a:ea typeface="SZTOS MEDIUM" pitchFamily="2" charset="77"/>
                <a:cs typeface="SZTOS MEDIUM" pitchFamily="2" charset="77"/>
              </a:rPr>
              <a:t>Mushrooms are special living things: </a:t>
            </a:r>
          </a:p>
          <a:p>
            <a:pPr algn="ctr">
              <a:spcAft>
                <a:spcPts val="600"/>
              </a:spcAft>
            </a:pPr>
            <a:r>
              <a:rPr lang="en-AU" sz="1600" dirty="0">
                <a:solidFill>
                  <a:schemeClr val="bg1"/>
                </a:solidFill>
                <a:latin typeface="Montserrat" pitchFamily="2" charset="77"/>
              </a:rPr>
              <a:t>While some wild mushrooms are dangerous for humans to eat, they are still important parts of nature for other animals and plants.</a:t>
            </a:r>
          </a:p>
        </p:txBody>
      </p:sp>
      <p:grpSp>
        <p:nvGrpSpPr>
          <p:cNvPr id="31" name="5">
            <a:extLst>
              <a:ext uri="{FF2B5EF4-FFF2-40B4-BE49-F238E27FC236}">
                <a16:creationId xmlns:a16="http://schemas.microsoft.com/office/drawing/2014/main" id="{8B142EBC-A0A3-05F2-E26A-706D6B892DA7}"/>
              </a:ext>
            </a:extLst>
          </p:cNvPr>
          <p:cNvGrpSpPr/>
          <p:nvPr/>
        </p:nvGrpSpPr>
        <p:grpSpPr>
          <a:xfrm rot="16200000">
            <a:off x="4899895" y="3395410"/>
            <a:ext cx="2163876" cy="3511028"/>
            <a:chOff x="9677555" y="1918035"/>
            <a:chExt cx="2163876" cy="3511028"/>
          </a:xfrm>
        </p:grpSpPr>
        <p:sp>
          <p:nvSpPr>
            <p:cNvPr id="25" name="Rounded Rectangle 24">
              <a:extLst>
                <a:ext uri="{FF2B5EF4-FFF2-40B4-BE49-F238E27FC236}">
                  <a16:creationId xmlns:a16="http://schemas.microsoft.com/office/drawing/2014/main" id="{0E801E05-A46B-2036-31ED-2ADE5532B90F}"/>
                </a:ext>
              </a:extLst>
            </p:cNvPr>
            <p:cNvSpPr/>
            <p:nvPr/>
          </p:nvSpPr>
          <p:spPr>
            <a:xfrm>
              <a:off x="9677555" y="1918035"/>
              <a:ext cx="2163876" cy="3511028"/>
            </a:xfrm>
            <a:prstGeom prst="roundRect">
              <a:avLst/>
            </a:prstGeom>
            <a:solidFill>
              <a:srgbClr val="FBE8CD"/>
            </a:solidFill>
            <a:ln>
              <a:solidFill>
                <a:srgbClr val="F9E2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artoon mushroom with a face and a smile&#10;&#10;AI-generated content may be incorrect.">
              <a:extLst>
                <a:ext uri="{FF2B5EF4-FFF2-40B4-BE49-F238E27FC236}">
                  <a16:creationId xmlns:a16="http://schemas.microsoft.com/office/drawing/2014/main" id="{EBA55E59-68F3-DFC5-08E8-F1F47B82596B}"/>
                </a:ext>
              </a:extLst>
            </p:cNvPr>
            <p:cNvPicPr>
              <a:picLocks noChangeAspect="1"/>
            </p:cNvPicPr>
            <p:nvPr/>
          </p:nvPicPr>
          <p:blipFill>
            <a:blip r:embed="rId2"/>
            <a:stretch>
              <a:fillRect/>
            </a:stretch>
          </p:blipFill>
          <p:spPr>
            <a:xfrm rot="5400000">
              <a:off x="9977428" y="2921295"/>
              <a:ext cx="1564130" cy="1513263"/>
            </a:xfrm>
            <a:prstGeom prst="rect">
              <a:avLst/>
            </a:prstGeom>
          </p:spPr>
        </p:pic>
      </p:grpSp>
      <p:grpSp>
        <p:nvGrpSpPr>
          <p:cNvPr id="34" name="4">
            <a:extLst>
              <a:ext uri="{FF2B5EF4-FFF2-40B4-BE49-F238E27FC236}">
                <a16:creationId xmlns:a16="http://schemas.microsoft.com/office/drawing/2014/main" id="{8081A8A1-F749-AC50-F243-E8C8FD54D2D8}"/>
              </a:ext>
            </a:extLst>
          </p:cNvPr>
          <p:cNvGrpSpPr/>
          <p:nvPr/>
        </p:nvGrpSpPr>
        <p:grpSpPr>
          <a:xfrm rot="5400000">
            <a:off x="1272038" y="3370369"/>
            <a:ext cx="2163876" cy="3511028"/>
            <a:chOff x="2680649" y="1918035"/>
            <a:chExt cx="2163876" cy="3511028"/>
          </a:xfrm>
        </p:grpSpPr>
        <p:sp>
          <p:nvSpPr>
            <p:cNvPr id="21" name="Rounded Rectangle 20">
              <a:extLst>
                <a:ext uri="{FF2B5EF4-FFF2-40B4-BE49-F238E27FC236}">
                  <a16:creationId xmlns:a16="http://schemas.microsoft.com/office/drawing/2014/main" id="{E9AE1C64-823F-3415-CB94-031136459489}"/>
                </a:ext>
              </a:extLst>
            </p:cNvPr>
            <p:cNvSpPr/>
            <p:nvPr/>
          </p:nvSpPr>
          <p:spPr>
            <a:xfrm>
              <a:off x="2680649" y="1918035"/>
              <a:ext cx="2163876" cy="3511028"/>
            </a:xfrm>
            <a:prstGeom prst="roundRect">
              <a:avLst/>
            </a:prstGeom>
            <a:solidFill>
              <a:srgbClr val="E3EFE3"/>
            </a:solidFill>
            <a:ln>
              <a:solidFill>
                <a:srgbClr val="E3EF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green store with black text&#10;&#10;AI-generated content may be incorrect.">
              <a:extLst>
                <a:ext uri="{FF2B5EF4-FFF2-40B4-BE49-F238E27FC236}">
                  <a16:creationId xmlns:a16="http://schemas.microsoft.com/office/drawing/2014/main" id="{B6001E3B-F704-BE45-A69C-81E1AC1CCED3}"/>
                </a:ext>
              </a:extLst>
            </p:cNvPr>
            <p:cNvPicPr>
              <a:picLocks noChangeAspect="1"/>
            </p:cNvPicPr>
            <p:nvPr/>
          </p:nvPicPr>
          <p:blipFill>
            <a:blip r:embed="rId3"/>
            <a:stretch>
              <a:fillRect/>
            </a:stretch>
          </p:blipFill>
          <p:spPr>
            <a:xfrm rot="16200000">
              <a:off x="2980522" y="2899718"/>
              <a:ext cx="1564129" cy="1583203"/>
            </a:xfrm>
            <a:prstGeom prst="rect">
              <a:avLst/>
            </a:prstGeom>
          </p:spPr>
        </p:pic>
      </p:grpSp>
      <p:grpSp>
        <p:nvGrpSpPr>
          <p:cNvPr id="32" name="3">
            <a:extLst>
              <a:ext uri="{FF2B5EF4-FFF2-40B4-BE49-F238E27FC236}">
                <a16:creationId xmlns:a16="http://schemas.microsoft.com/office/drawing/2014/main" id="{0779A7D9-C15A-A11D-9FE1-515F36A9E948}"/>
              </a:ext>
            </a:extLst>
          </p:cNvPr>
          <p:cNvGrpSpPr/>
          <p:nvPr/>
        </p:nvGrpSpPr>
        <p:grpSpPr>
          <a:xfrm rot="16200000">
            <a:off x="8505767" y="1036480"/>
            <a:ext cx="2163876" cy="3511028"/>
            <a:chOff x="7347207" y="1918035"/>
            <a:chExt cx="2163876" cy="3511028"/>
          </a:xfrm>
        </p:grpSpPr>
        <p:sp>
          <p:nvSpPr>
            <p:cNvPr id="24" name="Rounded Rectangle 23">
              <a:extLst>
                <a:ext uri="{FF2B5EF4-FFF2-40B4-BE49-F238E27FC236}">
                  <a16:creationId xmlns:a16="http://schemas.microsoft.com/office/drawing/2014/main" id="{6FD0592D-4264-4485-449D-62229F3E65D9}"/>
                </a:ext>
              </a:extLst>
            </p:cNvPr>
            <p:cNvSpPr/>
            <p:nvPr/>
          </p:nvSpPr>
          <p:spPr>
            <a:xfrm>
              <a:off x="7347207" y="1918035"/>
              <a:ext cx="2163876" cy="3511028"/>
            </a:xfrm>
            <a:prstGeom prst="roundRect">
              <a:avLst/>
            </a:prstGeom>
            <a:solidFill>
              <a:srgbClr val="FDE1E0"/>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red mushroom with white spots&#10;&#10;AI-generated content may be incorrect.">
              <a:extLst>
                <a:ext uri="{FF2B5EF4-FFF2-40B4-BE49-F238E27FC236}">
                  <a16:creationId xmlns:a16="http://schemas.microsoft.com/office/drawing/2014/main" id="{938F905A-3D91-FBF5-D86C-9DC0FB1F27A5}"/>
                </a:ext>
              </a:extLst>
            </p:cNvPr>
            <p:cNvPicPr>
              <a:picLocks noChangeAspect="1"/>
            </p:cNvPicPr>
            <p:nvPr/>
          </p:nvPicPr>
          <p:blipFill>
            <a:blip r:embed="rId4"/>
            <a:stretch>
              <a:fillRect/>
            </a:stretch>
          </p:blipFill>
          <p:spPr>
            <a:xfrm rot="5400000">
              <a:off x="7628274" y="2878768"/>
              <a:ext cx="1583204" cy="1589562"/>
            </a:xfrm>
            <a:prstGeom prst="rect">
              <a:avLst/>
            </a:prstGeom>
          </p:spPr>
        </p:pic>
      </p:grpSp>
      <p:grpSp>
        <p:nvGrpSpPr>
          <p:cNvPr id="33" name="2">
            <a:extLst>
              <a:ext uri="{FF2B5EF4-FFF2-40B4-BE49-F238E27FC236}">
                <a16:creationId xmlns:a16="http://schemas.microsoft.com/office/drawing/2014/main" id="{68DAE965-1103-8706-4E7A-7EEC48E4C99C}"/>
              </a:ext>
            </a:extLst>
          </p:cNvPr>
          <p:cNvGrpSpPr/>
          <p:nvPr/>
        </p:nvGrpSpPr>
        <p:grpSpPr>
          <a:xfrm rot="16200000">
            <a:off x="4884197" y="1044904"/>
            <a:ext cx="2180724" cy="3511028"/>
            <a:chOff x="4997213" y="1918035"/>
            <a:chExt cx="2180724" cy="3511028"/>
          </a:xfrm>
        </p:grpSpPr>
        <p:sp>
          <p:nvSpPr>
            <p:cNvPr id="23" name="Rounded Rectangle 22">
              <a:extLst>
                <a:ext uri="{FF2B5EF4-FFF2-40B4-BE49-F238E27FC236}">
                  <a16:creationId xmlns:a16="http://schemas.microsoft.com/office/drawing/2014/main" id="{C498AED0-1F4F-F4C7-11F7-376375997B59}"/>
                </a:ext>
              </a:extLst>
            </p:cNvPr>
            <p:cNvSpPr/>
            <p:nvPr/>
          </p:nvSpPr>
          <p:spPr>
            <a:xfrm>
              <a:off x="4997213" y="1918035"/>
              <a:ext cx="2180724" cy="3511028"/>
            </a:xfrm>
            <a:prstGeom prst="roundRect">
              <a:avLst/>
            </a:prstGeom>
            <a:solidFill>
              <a:srgbClr val="E9E8FF"/>
            </a:solidFill>
            <a:ln>
              <a:solidFill>
                <a:srgbClr val="E9E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16" name="Picture 15">
              <a:extLst>
                <a:ext uri="{FF2B5EF4-FFF2-40B4-BE49-F238E27FC236}">
                  <a16:creationId xmlns:a16="http://schemas.microsoft.com/office/drawing/2014/main" id="{602AF05A-51D1-B25F-B320-0870D970B070}"/>
                </a:ext>
              </a:extLst>
            </p:cNvPr>
            <p:cNvPicPr>
              <a:picLocks noChangeAspect="1"/>
            </p:cNvPicPr>
            <p:nvPr/>
          </p:nvPicPr>
          <p:blipFill>
            <a:blip r:embed="rId5"/>
            <a:srcRect/>
            <a:stretch/>
          </p:blipFill>
          <p:spPr>
            <a:xfrm rot="5400000">
              <a:off x="5307577" y="2887241"/>
              <a:ext cx="1576845" cy="1583203"/>
            </a:xfrm>
            <a:prstGeom prst="rect">
              <a:avLst/>
            </a:prstGeom>
          </p:spPr>
        </p:pic>
      </p:grpSp>
      <p:grpSp>
        <p:nvGrpSpPr>
          <p:cNvPr id="35" name="1">
            <a:extLst>
              <a:ext uri="{FF2B5EF4-FFF2-40B4-BE49-F238E27FC236}">
                <a16:creationId xmlns:a16="http://schemas.microsoft.com/office/drawing/2014/main" id="{30AAE679-CBEE-FD19-8EE2-3C71B4B32229}"/>
              </a:ext>
            </a:extLst>
          </p:cNvPr>
          <p:cNvGrpSpPr/>
          <p:nvPr/>
        </p:nvGrpSpPr>
        <p:grpSpPr>
          <a:xfrm rot="5400000">
            <a:off x="1256326" y="1053328"/>
            <a:ext cx="2163876" cy="3511028"/>
            <a:chOff x="385332" y="1918035"/>
            <a:chExt cx="2163876" cy="3511028"/>
          </a:xfrm>
        </p:grpSpPr>
        <p:sp>
          <p:nvSpPr>
            <p:cNvPr id="22" name="Rounded Rectangle 21">
              <a:extLst>
                <a:ext uri="{FF2B5EF4-FFF2-40B4-BE49-F238E27FC236}">
                  <a16:creationId xmlns:a16="http://schemas.microsoft.com/office/drawing/2014/main" id="{7C3877B6-5A01-88B5-026B-CB5151BFC85E}"/>
                </a:ext>
              </a:extLst>
            </p:cNvPr>
            <p:cNvSpPr/>
            <p:nvPr/>
          </p:nvSpPr>
          <p:spPr>
            <a:xfrm>
              <a:off x="385332" y="1918035"/>
              <a:ext cx="2163876" cy="3511028"/>
            </a:xfrm>
            <a:prstGeom prst="roundRect">
              <a:avLst/>
            </a:prstGeom>
            <a:solidFill>
              <a:srgbClr val="DEF1EC"/>
            </a:solidFill>
            <a:ln>
              <a:solidFill>
                <a:srgbClr val="DEF1E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erson with a question mark&#10;&#10;AI-generated content may be incorrect.">
              <a:extLst>
                <a:ext uri="{FF2B5EF4-FFF2-40B4-BE49-F238E27FC236}">
                  <a16:creationId xmlns:a16="http://schemas.microsoft.com/office/drawing/2014/main" id="{4D2EB053-EBF5-F4D3-B39D-A9747624E3BB}"/>
                </a:ext>
              </a:extLst>
            </p:cNvPr>
            <p:cNvPicPr>
              <a:picLocks noChangeAspect="1"/>
            </p:cNvPicPr>
            <p:nvPr/>
          </p:nvPicPr>
          <p:blipFill>
            <a:blip r:embed="rId6"/>
            <a:stretch>
              <a:fillRect/>
            </a:stretch>
          </p:blipFill>
          <p:spPr>
            <a:xfrm rot="16200000">
              <a:off x="675668" y="2868874"/>
              <a:ext cx="1583204" cy="1589562"/>
            </a:xfrm>
            <a:prstGeom prst="rect">
              <a:avLst/>
            </a:prstGeom>
          </p:spPr>
        </p:pic>
      </p:grpSp>
      <p:sp>
        <p:nvSpPr>
          <p:cNvPr id="2" name="Google Shape;151;p10">
            <a:extLst>
              <a:ext uri="{FF2B5EF4-FFF2-40B4-BE49-F238E27FC236}">
                <a16:creationId xmlns:a16="http://schemas.microsoft.com/office/drawing/2014/main" id="{C77B23B4-9DEA-5142-BF52-A02517DCF8E8}"/>
              </a:ext>
            </a:extLst>
          </p:cNvPr>
          <p:cNvSpPr txBox="1">
            <a:spLocks/>
          </p:cNvSpPr>
          <p:nvPr/>
        </p:nvSpPr>
        <p:spPr>
          <a:xfrm>
            <a:off x="11292731" y="6318135"/>
            <a:ext cx="548700"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rgbClr val="2F7A34"/>
                </a:solidFill>
                <a:latin typeface="Sztosfixed" pitchFamily="2" charset="77"/>
                <a:ea typeface="Sztosfixed" pitchFamily="2" charset="77"/>
                <a:cs typeface="Sztosfixed" pitchFamily="2" charset="77"/>
              </a:rPr>
              <a:pPr algn="r">
                <a:buSzPts val="1400"/>
              </a:pPr>
              <a:t>11</a:t>
            </a:fld>
            <a:endParaRPr lang="en" sz="2000" b="1">
              <a:solidFill>
                <a:srgbClr val="2F7A34"/>
              </a:solidFill>
              <a:latin typeface="Sztosfixed" pitchFamily="2" charset="77"/>
              <a:ea typeface="Sztosfixed" pitchFamily="2" charset="77"/>
              <a:cs typeface="Sztosfixed" pitchFamily="2" charset="77"/>
            </a:endParaRPr>
          </a:p>
        </p:txBody>
      </p:sp>
      <p:sp>
        <p:nvSpPr>
          <p:cNvPr id="3" name="Title 1">
            <a:extLst>
              <a:ext uri="{FF2B5EF4-FFF2-40B4-BE49-F238E27FC236}">
                <a16:creationId xmlns:a16="http://schemas.microsoft.com/office/drawing/2014/main" id="{AB84CF67-8502-916B-1EBE-DF977E2F85AC}"/>
              </a:ext>
            </a:extLst>
          </p:cNvPr>
          <p:cNvSpPr txBox="1">
            <a:spLocks/>
          </p:cNvSpPr>
          <p:nvPr/>
        </p:nvSpPr>
        <p:spPr>
          <a:xfrm>
            <a:off x="3006312" y="352331"/>
            <a:ext cx="6179376" cy="48144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9B2242"/>
                </a:solidFill>
                <a:latin typeface="Sztosfixed" pitchFamily="2" charset="77"/>
                <a:ea typeface="Sztosfixed" pitchFamily="2" charset="77"/>
                <a:cs typeface="Sztosfixed" pitchFamily="2" charset="77"/>
              </a:rPr>
              <a:t>Don’t touch! Don’t eat!</a:t>
            </a:r>
          </a:p>
        </p:txBody>
      </p:sp>
      <p:sp>
        <p:nvSpPr>
          <p:cNvPr id="4" name="TextBox 3">
            <a:extLst>
              <a:ext uri="{FF2B5EF4-FFF2-40B4-BE49-F238E27FC236}">
                <a16:creationId xmlns:a16="http://schemas.microsoft.com/office/drawing/2014/main" id="{9627B7BE-94DC-CEE0-AA28-431283E58CCD}"/>
              </a:ext>
            </a:extLst>
          </p:cNvPr>
          <p:cNvSpPr txBox="1"/>
          <p:nvPr/>
        </p:nvSpPr>
        <p:spPr>
          <a:xfrm>
            <a:off x="1563268" y="965163"/>
            <a:ext cx="9065464" cy="369332"/>
          </a:xfrm>
          <a:prstGeom prst="rect">
            <a:avLst/>
          </a:prstGeom>
          <a:noFill/>
        </p:spPr>
        <p:txBody>
          <a:bodyPr wrap="square">
            <a:spAutoFit/>
          </a:bodyPr>
          <a:lstStyle/>
          <a:p>
            <a:pPr algn="ctr" rtl="0" fontAlgn="base">
              <a:spcAft>
                <a:spcPts val="600"/>
              </a:spcAft>
            </a:pPr>
            <a:r>
              <a:rPr lang="en-AU" sz="1800" b="0" i="0" u="none" strike="noStrike" dirty="0">
                <a:solidFill>
                  <a:srgbClr val="414141"/>
                </a:solidFill>
                <a:effectLst/>
                <a:latin typeface="Montserrat" pitchFamily="2" charset="77"/>
              </a:rPr>
              <a:t>What are the dangers of foraging for mushrooms in the wild?</a:t>
            </a:r>
          </a:p>
        </p:txBody>
      </p:sp>
      <p:grpSp>
        <p:nvGrpSpPr>
          <p:cNvPr id="49" name="Group 48">
            <a:extLst>
              <a:ext uri="{FF2B5EF4-FFF2-40B4-BE49-F238E27FC236}">
                <a16:creationId xmlns:a16="http://schemas.microsoft.com/office/drawing/2014/main" id="{AC5A4D06-D936-D2B8-46A6-5445FE266ACB}"/>
              </a:ext>
            </a:extLst>
          </p:cNvPr>
          <p:cNvGrpSpPr/>
          <p:nvPr/>
        </p:nvGrpSpPr>
        <p:grpSpPr>
          <a:xfrm>
            <a:off x="8105945" y="4398514"/>
            <a:ext cx="3485457" cy="1424398"/>
            <a:chOff x="7533564" y="4794576"/>
            <a:chExt cx="4364267" cy="1082556"/>
          </a:xfrm>
        </p:grpSpPr>
        <p:pic>
          <p:nvPicPr>
            <p:cNvPr id="50" name="Picture 49" descr="A red rectangular object with black border&#10;&#10;AI-generated content may be incorrect.">
              <a:extLst>
                <a:ext uri="{FF2B5EF4-FFF2-40B4-BE49-F238E27FC236}">
                  <a16:creationId xmlns:a16="http://schemas.microsoft.com/office/drawing/2014/main" id="{1EACF107-CA0C-CBB1-124F-3B799711CB02}"/>
                </a:ext>
              </a:extLst>
            </p:cNvPr>
            <p:cNvPicPr>
              <a:picLocks noChangeAspect="1"/>
            </p:cNvPicPr>
            <p:nvPr/>
          </p:nvPicPr>
          <p:blipFill>
            <a:blip r:embed="rId7"/>
            <a:stretch>
              <a:fillRect/>
            </a:stretch>
          </p:blipFill>
          <p:spPr>
            <a:xfrm>
              <a:off x="7533564" y="4794576"/>
              <a:ext cx="4364267" cy="1082556"/>
            </a:xfrm>
            <a:prstGeom prst="rect">
              <a:avLst/>
            </a:prstGeom>
          </p:spPr>
        </p:pic>
        <p:sp>
          <p:nvSpPr>
            <p:cNvPr id="51" name="TextBox 50">
              <a:extLst>
                <a:ext uri="{FF2B5EF4-FFF2-40B4-BE49-F238E27FC236}">
                  <a16:creationId xmlns:a16="http://schemas.microsoft.com/office/drawing/2014/main" id="{FB1186FC-B9D9-DC8A-AEF9-001B030777E6}"/>
                </a:ext>
              </a:extLst>
            </p:cNvPr>
            <p:cNvSpPr txBox="1"/>
            <p:nvPr/>
          </p:nvSpPr>
          <p:spPr>
            <a:xfrm>
              <a:off x="7886921" y="5022787"/>
              <a:ext cx="3616629" cy="754759"/>
            </a:xfrm>
            <a:prstGeom prst="rect">
              <a:avLst/>
            </a:prstGeom>
            <a:noFill/>
          </p:spPr>
          <p:txBody>
            <a:bodyPr wrap="square" rtlCol="0">
              <a:spAutoFit/>
            </a:bodyPr>
            <a:lstStyle/>
            <a:p>
              <a:pPr algn="ctr">
                <a:lnSpc>
                  <a:spcPts val="2400"/>
                </a:lnSpc>
              </a:pPr>
              <a:r>
                <a:rPr lang="en-AU" dirty="0">
                  <a:solidFill>
                    <a:schemeClr val="bg1"/>
                  </a:solidFill>
                  <a:latin typeface="Sztosfixed" pitchFamily="2" charset="77"/>
                  <a:ea typeface="Sztosfixed" pitchFamily="2" charset="77"/>
                  <a:cs typeface="Sztosfixed" pitchFamily="2" charset="77"/>
                </a:rPr>
                <a:t>Don’t forage - enjoy foraying – look but don’t touch!</a:t>
              </a:r>
              <a:endParaRPr lang="en-US" dirty="0">
                <a:solidFill>
                  <a:schemeClr val="bg1"/>
                </a:solidFill>
                <a:latin typeface="Sztosfixed" pitchFamily="2" charset="77"/>
                <a:ea typeface="Sztosfixed" pitchFamily="2" charset="77"/>
                <a:cs typeface="Sztosfixed" pitchFamily="2" charset="77"/>
              </a:endParaRPr>
            </a:p>
          </p:txBody>
        </p:sp>
      </p:grpSp>
      <p:grpSp>
        <p:nvGrpSpPr>
          <p:cNvPr id="52" name="menu">
            <a:extLst>
              <a:ext uri="{FF2B5EF4-FFF2-40B4-BE49-F238E27FC236}">
                <a16:creationId xmlns:a16="http://schemas.microsoft.com/office/drawing/2014/main" id="{6AAB85B7-7540-E486-C615-EDA668F050B6}"/>
              </a:ext>
            </a:extLst>
          </p:cNvPr>
          <p:cNvGrpSpPr/>
          <p:nvPr/>
        </p:nvGrpSpPr>
        <p:grpSpPr>
          <a:xfrm>
            <a:off x="11474101" y="2871719"/>
            <a:ext cx="460535" cy="1114561"/>
            <a:chOff x="151927" y="2325786"/>
            <a:chExt cx="260682" cy="630889"/>
          </a:xfrm>
        </p:grpSpPr>
        <p:sp>
          <p:nvSpPr>
            <p:cNvPr id="53" name="Rectangle: Rounded Corners 63">
              <a:extLst>
                <a:ext uri="{FF2B5EF4-FFF2-40B4-BE49-F238E27FC236}">
                  <a16:creationId xmlns:a16="http://schemas.microsoft.com/office/drawing/2014/main" id="{9524DD88-8B13-F1E9-65D2-0F3B397F774F}"/>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54" name="a4">
              <a:hlinkClick r:id="" action="ppaction://hlinkshowjump?jump=nextslide"/>
              <a:extLst>
                <a:ext uri="{FF2B5EF4-FFF2-40B4-BE49-F238E27FC236}">
                  <a16:creationId xmlns:a16="http://schemas.microsoft.com/office/drawing/2014/main" id="{C6EA40D6-95D5-DBD1-0979-73BC00E8BA9C}"/>
                </a:ext>
              </a:extLst>
            </p:cNvPr>
            <p:cNvPicPr>
              <a:picLocks noChangeAspect="1"/>
            </p:cNvPicPr>
            <p:nvPr/>
          </p:nvPicPr>
          <p:blipFill>
            <a:blip r:embed="rId8"/>
            <a:srcRect/>
            <a:stretch/>
          </p:blipFill>
          <p:spPr>
            <a:xfrm>
              <a:off x="204687" y="2740767"/>
              <a:ext cx="154441" cy="106747"/>
            </a:xfrm>
            <a:prstGeom prst="rect">
              <a:avLst/>
            </a:prstGeom>
          </p:spPr>
        </p:pic>
        <p:pic>
          <p:nvPicPr>
            <p:cNvPr id="55" name="a4">
              <a:hlinkClick r:id="" action="ppaction://hlinkshowjump?jump=previousslide"/>
              <a:extLst>
                <a:ext uri="{FF2B5EF4-FFF2-40B4-BE49-F238E27FC236}">
                  <a16:creationId xmlns:a16="http://schemas.microsoft.com/office/drawing/2014/main" id="{4511DAD0-F9F3-8FAD-081C-A8289DE288DA}"/>
                </a:ext>
              </a:extLst>
            </p:cNvPr>
            <p:cNvPicPr>
              <a:picLocks noChangeAspect="1"/>
            </p:cNvPicPr>
            <p:nvPr/>
          </p:nvPicPr>
          <p:blipFill>
            <a:blip r:embed="rId8"/>
            <a:srcRect/>
            <a:stretch/>
          </p:blipFill>
          <p:spPr>
            <a:xfrm rot="10800000">
              <a:off x="204687" y="2434554"/>
              <a:ext cx="154441" cy="106747"/>
            </a:xfrm>
            <a:prstGeom prst="rect">
              <a:avLst/>
            </a:prstGeom>
          </p:spPr>
        </p:pic>
      </p:grpSp>
    </p:spTree>
    <p:extLst>
      <p:ext uri="{BB962C8B-B14F-4D97-AF65-F5344CB8AC3E}">
        <p14:creationId xmlns:p14="http://schemas.microsoft.com/office/powerpoint/2010/main" val="3806103376"/>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3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5"/>
                                        </p:tgtEl>
                                      </p:cBhvr>
                                    </p:animEffect>
                                    <p:set>
                                      <p:cBhvr>
                                        <p:cTn id="7"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8" restart="whenNotActive" fill="hold" evtFilter="cancelBubble" nodeType="interactiveSeq">
                <p:stCondLst>
                  <p:cond evt="onClick" delay="0">
                    <p:tgtEl>
                      <p:spTgt spid="3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3"/>
                                        </p:tgtEl>
                                      </p:cBhvr>
                                    </p:animEffect>
                                    <p:set>
                                      <p:cBhvr>
                                        <p:cTn id="13"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4" restart="whenNotActive" fill="hold" evtFilter="cancelBubble" nodeType="interactiveSeq">
                <p:stCondLst>
                  <p:cond evt="onClick" delay="0">
                    <p:tgtEl>
                      <p:spTgt spid="3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2"/>
                                        </p:tgtEl>
                                      </p:cBhvr>
                                    </p:animEffect>
                                    <p:set>
                                      <p:cBhvr>
                                        <p:cTn id="19"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0" restart="whenNotActive" fill="hold" evtFilter="cancelBubble" nodeType="interactiveSeq">
                <p:stCondLst>
                  <p:cond evt="onClick" delay="0">
                    <p:tgtEl>
                      <p:spTgt spid="3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4"/>
                                        </p:tgtEl>
                                      </p:cBhvr>
                                    </p:animEffect>
                                    <p:set>
                                      <p:cBhvr>
                                        <p:cTn id="25"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6" restart="whenNotActive" fill="hold" evtFilter="cancelBubble" nodeType="interactiveSeq">
                <p:stCondLst>
                  <p:cond evt="onClick" delay="0">
                    <p:tgtEl>
                      <p:spTgt spid="31"/>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31"/>
                                        </p:tgtEl>
                                      </p:cBhvr>
                                    </p:animEffect>
                                    <p:set>
                                      <p:cBhvr>
                                        <p:cTn id="31"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32" restart="whenNotActive" fill="hold" evtFilter="cancelBubble" nodeType="interactiveSeq">
                <p:stCondLst>
                  <p:cond evt="onClick" delay="0">
                    <p:tgtEl>
                      <p:spTgt spid="27"/>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500"/>
                                        <p:tgtEl>
                                          <p:spTgt spid="34"/>
                                        </p:tgtEl>
                                      </p:cBhvr>
                                    </p:animEffect>
                                  </p:childTnLst>
                                </p:cTn>
                              </p:par>
                            </p:childTnLst>
                          </p:cTn>
                        </p:par>
                      </p:childTnLst>
                    </p:cTn>
                  </p:par>
                </p:childTnLst>
              </p:cTn>
              <p:nextCondLst>
                <p:cond evt="onClick" delay="0">
                  <p:tgtEl>
                    <p:spTgt spid="27"/>
                  </p:tgtEl>
                </p:cond>
              </p:nextCondLst>
            </p:seq>
            <p:seq concurrent="1" nextAc="seek">
              <p:cTn id="38" restart="whenNotActive" fill="hold" evtFilter="cancelBubble" nodeType="interactiveSeq">
                <p:stCondLst>
                  <p:cond evt="onClick" delay="0">
                    <p:tgtEl>
                      <p:spTgt spid="30"/>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cTn>
                              </p:par>
                            </p:childTnLst>
                          </p:cTn>
                        </p:par>
                      </p:childTnLst>
                    </p:cTn>
                  </p:par>
                </p:childTnLst>
              </p:cTn>
              <p:nextCondLst>
                <p:cond evt="onClick" delay="0">
                  <p:tgtEl>
                    <p:spTgt spid="30"/>
                  </p:tgtEl>
                </p:cond>
              </p:nextCondLst>
            </p:seq>
            <p:seq concurrent="1" nextAc="seek">
              <p:cTn id="44" restart="whenNotActive" fill="hold" evtFilter="cancelBubble" nodeType="interactiveSeq">
                <p:stCondLst>
                  <p:cond evt="onClick" delay="0">
                    <p:tgtEl>
                      <p:spTgt spid="28"/>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fade">
                                      <p:cBhvr>
                                        <p:cTn id="49" dur="500"/>
                                        <p:tgtEl>
                                          <p:spTgt spid="33"/>
                                        </p:tgtEl>
                                      </p:cBhvr>
                                    </p:animEffect>
                                  </p:childTnLst>
                                </p:cTn>
                              </p:par>
                            </p:childTnLst>
                          </p:cTn>
                        </p:par>
                      </p:childTnLst>
                    </p:cTn>
                  </p:par>
                </p:childTnLst>
              </p:cTn>
              <p:nextCondLst>
                <p:cond evt="onClick" delay="0">
                  <p:tgtEl>
                    <p:spTgt spid="28"/>
                  </p:tgtEl>
                </p:cond>
              </p:nextCondLst>
            </p:seq>
            <p:seq concurrent="1" nextAc="seek">
              <p:cTn id="50" restart="whenNotActive" fill="hold" evtFilter="cancelBubble" nodeType="interactiveSeq">
                <p:stCondLst>
                  <p:cond evt="onClick" delay="0">
                    <p:tgtEl>
                      <p:spTgt spid="29"/>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cTn>
                              </p:par>
                            </p:childTnLst>
                          </p:cTn>
                        </p:par>
                      </p:childTnLst>
                    </p:cTn>
                  </p:par>
                </p:childTnLst>
              </p:cTn>
              <p:nextCondLst>
                <p:cond evt="onClick" delay="0">
                  <p:tgtEl>
                    <p:spTgt spid="29"/>
                  </p:tgtEl>
                </p:cond>
              </p:nextCondLst>
            </p:seq>
            <p:seq concurrent="1" nextAc="seek">
              <p:cTn id="56" restart="whenNotActive" fill="hold" evtFilter="cancelBubble" nodeType="interactiveSeq">
                <p:stCondLst>
                  <p:cond evt="onClick" delay="0">
                    <p:tgtEl>
                      <p:spTgt spid="26"/>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fade">
                                      <p:cBhvr>
                                        <p:cTn id="61" dur="500"/>
                                        <p:tgtEl>
                                          <p:spTgt spid="35"/>
                                        </p:tgtEl>
                                      </p:cBhvr>
                                    </p:animEffect>
                                  </p:childTnLst>
                                </p:cTn>
                              </p:par>
                            </p:childTnLst>
                          </p:cTn>
                        </p:par>
                      </p:childTnLst>
                    </p:cTn>
                  </p:par>
                </p:childTnLst>
              </p:cTn>
              <p:nextCondLst>
                <p:cond evt="onClick" delay="0">
                  <p:tgtEl>
                    <p:spTgt spid="2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D08A4-BF79-C6F0-7FFC-66D08BCD5947}"/>
            </a:ext>
          </a:extLst>
        </p:cNvPr>
        <p:cNvGrpSpPr/>
        <p:nvPr/>
      </p:nvGrpSpPr>
      <p:grpSpPr>
        <a:xfrm>
          <a:off x="0" y="0"/>
          <a:ext cx="0" cy="0"/>
          <a:chOff x="0" y="0"/>
          <a:chExt cx="0" cy="0"/>
        </a:xfrm>
      </p:grpSpPr>
      <p:sp>
        <p:nvSpPr>
          <p:cNvPr id="6" name="5b">
            <a:extLst>
              <a:ext uri="{FF2B5EF4-FFF2-40B4-BE49-F238E27FC236}">
                <a16:creationId xmlns:a16="http://schemas.microsoft.com/office/drawing/2014/main" id="{BCEBFE95-B037-6061-04CB-0318C7FF6FA3}"/>
              </a:ext>
            </a:extLst>
          </p:cNvPr>
          <p:cNvSpPr/>
          <p:nvPr/>
        </p:nvSpPr>
        <p:spPr>
          <a:xfrm>
            <a:off x="4483006" y="3086864"/>
            <a:ext cx="3224826" cy="1551121"/>
          </a:xfrm>
          <a:prstGeom prst="roundRect">
            <a:avLst>
              <a:gd name="adj" fmla="val 11197"/>
            </a:avLst>
          </a:prstGeom>
          <a:solidFill>
            <a:srgbClr val="E3E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414141"/>
                </a:solidFill>
                <a:latin typeface="Montserrat" pitchFamily="2" charset="77"/>
                <a:ea typeface="Sztosfixed" pitchFamily="2" charset="77"/>
                <a:cs typeface="Sztosfixed" pitchFamily="2" charset="77"/>
              </a:rPr>
              <a:t>This is almost like a seed. It contains mycelium, and is added to the substrate to make the mushrooms grow</a:t>
            </a:r>
          </a:p>
        </p:txBody>
      </p:sp>
      <p:sp>
        <p:nvSpPr>
          <p:cNvPr id="16" name="spawn">
            <a:extLst>
              <a:ext uri="{FF2B5EF4-FFF2-40B4-BE49-F238E27FC236}">
                <a16:creationId xmlns:a16="http://schemas.microsoft.com/office/drawing/2014/main" id="{82AD2C56-ED91-1864-B206-7AE48F212C6E}"/>
              </a:ext>
            </a:extLst>
          </p:cNvPr>
          <p:cNvSpPr/>
          <p:nvPr/>
        </p:nvSpPr>
        <p:spPr>
          <a:xfrm>
            <a:off x="4483587" y="3086864"/>
            <a:ext cx="3224826" cy="1551121"/>
          </a:xfrm>
          <a:prstGeom prst="roundRect">
            <a:avLst>
              <a:gd name="adj" fmla="val 11197"/>
            </a:avLst>
          </a:prstGeom>
          <a:solidFill>
            <a:srgbClr val="3EA345"/>
          </a:solidFill>
          <a:ln>
            <a:solidFill>
              <a:srgbClr val="3EA3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Spawn</a:t>
            </a:r>
          </a:p>
        </p:txBody>
      </p:sp>
      <p:sp>
        <p:nvSpPr>
          <p:cNvPr id="2" name="6b">
            <a:extLst>
              <a:ext uri="{FF2B5EF4-FFF2-40B4-BE49-F238E27FC236}">
                <a16:creationId xmlns:a16="http://schemas.microsoft.com/office/drawing/2014/main" id="{0BC06401-F892-F4F1-29CD-4A3ABE1F2ADC}"/>
              </a:ext>
            </a:extLst>
          </p:cNvPr>
          <p:cNvSpPr/>
          <p:nvPr/>
        </p:nvSpPr>
        <p:spPr>
          <a:xfrm>
            <a:off x="7979134" y="3086864"/>
            <a:ext cx="3223664" cy="1551121"/>
          </a:xfrm>
          <a:prstGeom prst="roundRect">
            <a:avLst>
              <a:gd name="adj" fmla="val 11197"/>
            </a:avLst>
          </a:prstGeom>
          <a:solidFill>
            <a:srgbClr val="E3E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414141"/>
                </a:solidFill>
                <a:latin typeface="Montserrat" pitchFamily="2" charset="77"/>
                <a:ea typeface="Sztosfixed" pitchFamily="2" charset="77"/>
                <a:cs typeface="Sztosfixed" pitchFamily="2" charset="77"/>
              </a:rPr>
              <a:t>The special material or food that mushrooms grow on, like wood or compost.</a:t>
            </a:r>
          </a:p>
        </p:txBody>
      </p:sp>
      <p:sp>
        <p:nvSpPr>
          <p:cNvPr id="3" name="3b">
            <a:extLst>
              <a:ext uri="{FF2B5EF4-FFF2-40B4-BE49-F238E27FC236}">
                <a16:creationId xmlns:a16="http://schemas.microsoft.com/office/drawing/2014/main" id="{913F3144-2C78-DFEB-ACC2-21F6F2B74D27}"/>
              </a:ext>
            </a:extLst>
          </p:cNvPr>
          <p:cNvSpPr/>
          <p:nvPr/>
        </p:nvSpPr>
        <p:spPr>
          <a:xfrm>
            <a:off x="7979134" y="1305201"/>
            <a:ext cx="3223664" cy="1551121"/>
          </a:xfrm>
          <a:prstGeom prst="roundRect">
            <a:avLst>
              <a:gd name="adj" fmla="val 11197"/>
            </a:avLst>
          </a:prstGeom>
          <a:solidFill>
            <a:srgbClr val="E3E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414141"/>
                </a:solidFill>
                <a:latin typeface="Montserrat" pitchFamily="2" charset="77"/>
                <a:ea typeface="Sztosfixed" pitchFamily="2" charset="77"/>
                <a:cs typeface="Sztosfixed" pitchFamily="2" charset="77"/>
              </a:rPr>
              <a:t>When things are put into containers or wrapping, like a box or bag, so they can be kept safe and carried easily.</a:t>
            </a:r>
          </a:p>
        </p:txBody>
      </p:sp>
      <p:sp>
        <p:nvSpPr>
          <p:cNvPr id="4" name="4b">
            <a:extLst>
              <a:ext uri="{FF2B5EF4-FFF2-40B4-BE49-F238E27FC236}">
                <a16:creationId xmlns:a16="http://schemas.microsoft.com/office/drawing/2014/main" id="{3E63A74A-94E2-E3F5-3708-2F4026B525AC}"/>
              </a:ext>
            </a:extLst>
          </p:cNvPr>
          <p:cNvSpPr/>
          <p:nvPr/>
        </p:nvSpPr>
        <p:spPr>
          <a:xfrm>
            <a:off x="967018" y="3086864"/>
            <a:ext cx="3224828" cy="1551121"/>
          </a:xfrm>
          <a:prstGeom prst="roundRect">
            <a:avLst>
              <a:gd name="adj" fmla="val 11197"/>
            </a:avLst>
          </a:prstGeom>
          <a:solidFill>
            <a:srgbClr val="E3E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414141"/>
                </a:solidFill>
                <a:latin typeface="Montserrat" pitchFamily="2" charset="77"/>
                <a:ea typeface="Sztosfixed" pitchFamily="2" charset="77"/>
                <a:cs typeface="Sztosfixed" pitchFamily="2" charset="77"/>
              </a:rPr>
              <a:t>When very tiny mushrooms, called ‘pins,’ first start to grow and look like little bumps.</a:t>
            </a:r>
          </a:p>
        </p:txBody>
      </p:sp>
      <p:sp>
        <p:nvSpPr>
          <p:cNvPr id="5" name="1b">
            <a:extLst>
              <a:ext uri="{FF2B5EF4-FFF2-40B4-BE49-F238E27FC236}">
                <a16:creationId xmlns:a16="http://schemas.microsoft.com/office/drawing/2014/main" id="{D234D215-8162-892B-9C49-875D7591BA88}"/>
              </a:ext>
            </a:extLst>
          </p:cNvPr>
          <p:cNvSpPr/>
          <p:nvPr/>
        </p:nvSpPr>
        <p:spPr>
          <a:xfrm>
            <a:off x="967018" y="1305201"/>
            <a:ext cx="3224828" cy="1551121"/>
          </a:xfrm>
          <a:prstGeom prst="roundRect">
            <a:avLst>
              <a:gd name="adj" fmla="val 11197"/>
            </a:avLst>
          </a:prstGeom>
          <a:solidFill>
            <a:srgbClr val="E3E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414141"/>
                </a:solidFill>
                <a:latin typeface="Montserrat" pitchFamily="2" charset="77"/>
                <a:ea typeface="Sztosfixed" pitchFamily="2" charset="77"/>
                <a:cs typeface="Sztosfixed" pitchFamily="2" charset="77"/>
              </a:rPr>
              <a:t>To pick or collect something that has grown, like mushrooms or vegetables, when it's ready to eat.</a:t>
            </a:r>
          </a:p>
        </p:txBody>
      </p:sp>
      <p:sp>
        <p:nvSpPr>
          <p:cNvPr id="7" name="2b">
            <a:extLst>
              <a:ext uri="{FF2B5EF4-FFF2-40B4-BE49-F238E27FC236}">
                <a16:creationId xmlns:a16="http://schemas.microsoft.com/office/drawing/2014/main" id="{526743D2-60A1-2E6B-00AC-0CA7E1F09901}"/>
              </a:ext>
            </a:extLst>
          </p:cNvPr>
          <p:cNvSpPr/>
          <p:nvPr/>
        </p:nvSpPr>
        <p:spPr>
          <a:xfrm>
            <a:off x="4483006" y="1305201"/>
            <a:ext cx="3224826" cy="1551121"/>
          </a:xfrm>
          <a:prstGeom prst="roundRect">
            <a:avLst>
              <a:gd name="adj" fmla="val 11197"/>
            </a:avLst>
          </a:prstGeom>
          <a:solidFill>
            <a:srgbClr val="E3E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414141"/>
                </a:solidFill>
                <a:latin typeface="Montserrat" pitchFamily="2" charset="77"/>
                <a:ea typeface="Sztosfixed" pitchFamily="2" charset="77"/>
                <a:cs typeface="Sztosfixed" pitchFamily="2" charset="77"/>
              </a:rPr>
              <a:t>The special food or good things that living things, like mushrooms and people, need to grow strong and healthy.</a:t>
            </a:r>
          </a:p>
        </p:txBody>
      </p:sp>
      <p:sp>
        <p:nvSpPr>
          <p:cNvPr id="8" name="7b">
            <a:extLst>
              <a:ext uri="{FF2B5EF4-FFF2-40B4-BE49-F238E27FC236}">
                <a16:creationId xmlns:a16="http://schemas.microsoft.com/office/drawing/2014/main" id="{DDB2F2E8-3C20-75FB-4534-AD1F40A71C8F}"/>
              </a:ext>
            </a:extLst>
          </p:cNvPr>
          <p:cNvSpPr/>
          <p:nvPr/>
        </p:nvSpPr>
        <p:spPr>
          <a:xfrm>
            <a:off x="4483006" y="4868527"/>
            <a:ext cx="3224826" cy="1551121"/>
          </a:xfrm>
          <a:prstGeom prst="roundRect">
            <a:avLst>
              <a:gd name="adj" fmla="val 11197"/>
            </a:avLst>
          </a:prstGeom>
          <a:solidFill>
            <a:srgbClr val="E3E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414141"/>
                </a:solidFill>
                <a:latin typeface="Montserrat" pitchFamily="2" charset="77"/>
                <a:ea typeface="Sztosfixed" pitchFamily="2" charset="77"/>
                <a:cs typeface="Sztosfixed" pitchFamily="2" charset="77"/>
              </a:rPr>
              <a:t>When something is moved from one place to another, like mushrooms being moved from the farm to the shop.</a:t>
            </a:r>
          </a:p>
        </p:txBody>
      </p:sp>
      <p:sp>
        <p:nvSpPr>
          <p:cNvPr id="12" name="Title">
            <a:extLst>
              <a:ext uri="{FF2B5EF4-FFF2-40B4-BE49-F238E27FC236}">
                <a16:creationId xmlns:a16="http://schemas.microsoft.com/office/drawing/2014/main" id="{0B0B6B09-4DD4-2BDA-E388-5ECB38D6DA30}"/>
              </a:ext>
            </a:extLst>
          </p:cNvPr>
          <p:cNvSpPr txBox="1">
            <a:spLocks/>
          </p:cNvSpPr>
          <p:nvPr/>
        </p:nvSpPr>
        <p:spPr>
          <a:xfrm>
            <a:off x="1509204" y="352330"/>
            <a:ext cx="9173593" cy="53192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Sztosfixed" pitchFamily="2" charset="77"/>
                <a:ea typeface="Sztosfixed" pitchFamily="2" charset="77"/>
                <a:cs typeface="Sztosfixed" pitchFamily="2" charset="77"/>
              </a:rPr>
              <a:t>Vocabulary</a:t>
            </a:r>
          </a:p>
        </p:txBody>
      </p:sp>
      <p:sp>
        <p:nvSpPr>
          <p:cNvPr id="18" name="transported">
            <a:extLst>
              <a:ext uri="{FF2B5EF4-FFF2-40B4-BE49-F238E27FC236}">
                <a16:creationId xmlns:a16="http://schemas.microsoft.com/office/drawing/2014/main" id="{32EE5436-4644-5977-DCB9-525E3FBD31FD}"/>
              </a:ext>
            </a:extLst>
          </p:cNvPr>
          <p:cNvSpPr/>
          <p:nvPr/>
        </p:nvSpPr>
        <p:spPr>
          <a:xfrm>
            <a:off x="4483587" y="4868527"/>
            <a:ext cx="3224826" cy="1551121"/>
          </a:xfrm>
          <a:prstGeom prst="roundRect">
            <a:avLst>
              <a:gd name="adj" fmla="val 11197"/>
            </a:avLst>
          </a:prstGeom>
          <a:solidFill>
            <a:srgbClr val="3EA345"/>
          </a:solidFill>
          <a:ln>
            <a:solidFill>
              <a:srgbClr val="3EA3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Transported</a:t>
            </a:r>
          </a:p>
        </p:txBody>
      </p:sp>
      <p:sp>
        <p:nvSpPr>
          <p:cNvPr id="9" name="substrate">
            <a:extLst>
              <a:ext uri="{FF2B5EF4-FFF2-40B4-BE49-F238E27FC236}">
                <a16:creationId xmlns:a16="http://schemas.microsoft.com/office/drawing/2014/main" id="{FE28C1E6-499F-B08B-937F-D9910B2E4E59}"/>
              </a:ext>
            </a:extLst>
          </p:cNvPr>
          <p:cNvSpPr/>
          <p:nvPr/>
        </p:nvSpPr>
        <p:spPr>
          <a:xfrm>
            <a:off x="7979715" y="3086864"/>
            <a:ext cx="3223664" cy="1551121"/>
          </a:xfrm>
          <a:prstGeom prst="roundRect">
            <a:avLst>
              <a:gd name="adj" fmla="val 11197"/>
            </a:avLst>
          </a:prstGeom>
          <a:solidFill>
            <a:srgbClr val="3EA345"/>
          </a:solidFill>
          <a:ln>
            <a:solidFill>
              <a:srgbClr val="3EA3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Substrate</a:t>
            </a:r>
          </a:p>
        </p:txBody>
      </p:sp>
      <p:sp>
        <p:nvSpPr>
          <p:cNvPr id="11" name="pinning">
            <a:extLst>
              <a:ext uri="{FF2B5EF4-FFF2-40B4-BE49-F238E27FC236}">
                <a16:creationId xmlns:a16="http://schemas.microsoft.com/office/drawing/2014/main" id="{C960380C-F451-59E1-1F17-094D19E23C27}"/>
              </a:ext>
            </a:extLst>
          </p:cNvPr>
          <p:cNvSpPr/>
          <p:nvPr/>
        </p:nvSpPr>
        <p:spPr>
          <a:xfrm>
            <a:off x="967599" y="3086864"/>
            <a:ext cx="3224828" cy="1551121"/>
          </a:xfrm>
          <a:prstGeom prst="roundRect">
            <a:avLst>
              <a:gd name="adj" fmla="val 11197"/>
            </a:avLst>
          </a:prstGeom>
          <a:solidFill>
            <a:srgbClr val="3EA345"/>
          </a:solidFill>
          <a:ln>
            <a:solidFill>
              <a:srgbClr val="3EA3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Pinning</a:t>
            </a:r>
          </a:p>
        </p:txBody>
      </p:sp>
      <p:sp>
        <p:nvSpPr>
          <p:cNvPr id="10" name="packaged">
            <a:extLst>
              <a:ext uri="{FF2B5EF4-FFF2-40B4-BE49-F238E27FC236}">
                <a16:creationId xmlns:a16="http://schemas.microsoft.com/office/drawing/2014/main" id="{A1237BF7-3C83-E889-0782-76C16C6E0528}"/>
              </a:ext>
            </a:extLst>
          </p:cNvPr>
          <p:cNvSpPr/>
          <p:nvPr/>
        </p:nvSpPr>
        <p:spPr>
          <a:xfrm>
            <a:off x="7979715" y="1305201"/>
            <a:ext cx="3223664" cy="1551121"/>
          </a:xfrm>
          <a:prstGeom prst="roundRect">
            <a:avLst>
              <a:gd name="adj" fmla="val 11197"/>
            </a:avLst>
          </a:prstGeom>
          <a:solidFill>
            <a:srgbClr val="3EA345"/>
          </a:solidFill>
          <a:ln>
            <a:solidFill>
              <a:srgbClr val="3EA3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Packaged</a:t>
            </a:r>
          </a:p>
        </p:txBody>
      </p:sp>
      <p:sp>
        <p:nvSpPr>
          <p:cNvPr id="17" name="nutreints">
            <a:extLst>
              <a:ext uri="{FF2B5EF4-FFF2-40B4-BE49-F238E27FC236}">
                <a16:creationId xmlns:a16="http://schemas.microsoft.com/office/drawing/2014/main" id="{A5367F6A-38A0-99BF-5700-7A67E1E39F28}"/>
              </a:ext>
            </a:extLst>
          </p:cNvPr>
          <p:cNvSpPr/>
          <p:nvPr/>
        </p:nvSpPr>
        <p:spPr>
          <a:xfrm>
            <a:off x="4483587" y="1305201"/>
            <a:ext cx="3224826" cy="1551121"/>
          </a:xfrm>
          <a:prstGeom prst="roundRect">
            <a:avLst>
              <a:gd name="adj" fmla="val 11197"/>
            </a:avLst>
          </a:prstGeom>
          <a:solidFill>
            <a:srgbClr val="3EA345"/>
          </a:solidFill>
          <a:ln>
            <a:solidFill>
              <a:srgbClr val="3EA3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Nutrients</a:t>
            </a:r>
          </a:p>
        </p:txBody>
      </p:sp>
      <p:sp>
        <p:nvSpPr>
          <p:cNvPr id="14" name="harvest">
            <a:extLst>
              <a:ext uri="{FF2B5EF4-FFF2-40B4-BE49-F238E27FC236}">
                <a16:creationId xmlns:a16="http://schemas.microsoft.com/office/drawing/2014/main" id="{9A57EBAC-6194-C730-1346-09FFCFE086C3}"/>
              </a:ext>
            </a:extLst>
          </p:cNvPr>
          <p:cNvSpPr/>
          <p:nvPr/>
        </p:nvSpPr>
        <p:spPr>
          <a:xfrm>
            <a:off x="967599" y="1305201"/>
            <a:ext cx="3224828" cy="1551121"/>
          </a:xfrm>
          <a:prstGeom prst="roundRect">
            <a:avLst>
              <a:gd name="adj" fmla="val 11197"/>
            </a:avLst>
          </a:prstGeom>
          <a:solidFill>
            <a:srgbClr val="3EA345"/>
          </a:solidFill>
          <a:ln>
            <a:solidFill>
              <a:srgbClr val="3EA3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Harvest</a:t>
            </a:r>
          </a:p>
        </p:txBody>
      </p:sp>
      <p:sp>
        <p:nvSpPr>
          <p:cNvPr id="19" name="Google Shape;151;p10">
            <a:extLst>
              <a:ext uri="{FF2B5EF4-FFF2-40B4-BE49-F238E27FC236}">
                <a16:creationId xmlns:a16="http://schemas.microsoft.com/office/drawing/2014/main" id="{AF86A673-EB22-F097-DCEF-2915742D6832}"/>
              </a:ext>
            </a:extLst>
          </p:cNvPr>
          <p:cNvSpPr txBox="1">
            <a:spLocks/>
          </p:cNvSpPr>
          <p:nvPr/>
        </p:nvSpPr>
        <p:spPr>
          <a:xfrm>
            <a:off x="11292731" y="6318135"/>
            <a:ext cx="548700"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rgbClr val="2F7A34"/>
                </a:solidFill>
                <a:latin typeface="Sztosfixed" pitchFamily="2" charset="77"/>
                <a:ea typeface="Sztosfixed" pitchFamily="2" charset="77"/>
                <a:cs typeface="Sztosfixed" pitchFamily="2" charset="77"/>
              </a:rPr>
              <a:pPr algn="r">
                <a:buSzPts val="1400"/>
              </a:pPr>
              <a:t>12</a:t>
            </a:fld>
            <a:endParaRPr lang="en" sz="2000" b="1" dirty="0">
              <a:solidFill>
                <a:srgbClr val="2F7A34"/>
              </a:solidFill>
              <a:latin typeface="Sztosfixed" pitchFamily="2" charset="77"/>
              <a:ea typeface="Sztosfixed" pitchFamily="2" charset="77"/>
              <a:cs typeface="Sztosfixed" pitchFamily="2" charset="77"/>
            </a:endParaRPr>
          </a:p>
        </p:txBody>
      </p:sp>
      <p:grpSp>
        <p:nvGrpSpPr>
          <p:cNvPr id="26" name="menu">
            <a:extLst>
              <a:ext uri="{FF2B5EF4-FFF2-40B4-BE49-F238E27FC236}">
                <a16:creationId xmlns:a16="http://schemas.microsoft.com/office/drawing/2014/main" id="{B54EDD8C-E990-07A2-5D44-0E98E44EA88E}"/>
              </a:ext>
            </a:extLst>
          </p:cNvPr>
          <p:cNvGrpSpPr/>
          <p:nvPr/>
        </p:nvGrpSpPr>
        <p:grpSpPr>
          <a:xfrm>
            <a:off x="11474101" y="2871719"/>
            <a:ext cx="460535" cy="1114561"/>
            <a:chOff x="151927" y="2325786"/>
            <a:chExt cx="260682" cy="630889"/>
          </a:xfrm>
        </p:grpSpPr>
        <p:sp>
          <p:nvSpPr>
            <p:cNvPr id="27" name="Rectangle: Rounded Corners 63">
              <a:extLst>
                <a:ext uri="{FF2B5EF4-FFF2-40B4-BE49-F238E27FC236}">
                  <a16:creationId xmlns:a16="http://schemas.microsoft.com/office/drawing/2014/main" id="{41CE962C-C554-5223-B834-C3472BE67B14}"/>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28" name="a4">
              <a:hlinkClick r:id="" action="ppaction://hlinkshowjump?jump=nextslide"/>
              <a:extLst>
                <a:ext uri="{FF2B5EF4-FFF2-40B4-BE49-F238E27FC236}">
                  <a16:creationId xmlns:a16="http://schemas.microsoft.com/office/drawing/2014/main" id="{A3788451-E4F3-3185-E1E7-F7D2F787165C}"/>
                </a:ext>
              </a:extLst>
            </p:cNvPr>
            <p:cNvPicPr>
              <a:picLocks noChangeAspect="1"/>
            </p:cNvPicPr>
            <p:nvPr/>
          </p:nvPicPr>
          <p:blipFill>
            <a:blip r:embed="rId2"/>
            <a:srcRect/>
            <a:stretch/>
          </p:blipFill>
          <p:spPr>
            <a:xfrm>
              <a:off x="204687" y="2740767"/>
              <a:ext cx="154441" cy="106747"/>
            </a:xfrm>
            <a:prstGeom prst="rect">
              <a:avLst/>
            </a:prstGeom>
          </p:spPr>
        </p:pic>
        <p:pic>
          <p:nvPicPr>
            <p:cNvPr id="29" name="a4">
              <a:hlinkClick r:id="" action="ppaction://hlinkshowjump?jump=previousslide"/>
              <a:extLst>
                <a:ext uri="{FF2B5EF4-FFF2-40B4-BE49-F238E27FC236}">
                  <a16:creationId xmlns:a16="http://schemas.microsoft.com/office/drawing/2014/main" id="{7A286745-0FC5-8311-7D33-165F2686A87F}"/>
                </a:ext>
              </a:extLst>
            </p:cNvPr>
            <p:cNvPicPr>
              <a:picLocks noChangeAspect="1"/>
            </p:cNvPicPr>
            <p:nvPr/>
          </p:nvPicPr>
          <p:blipFill>
            <a:blip r:embed="rId2"/>
            <a:srcRect/>
            <a:stretch/>
          </p:blipFill>
          <p:spPr>
            <a:xfrm rot="10800000">
              <a:off x="204687" y="2434554"/>
              <a:ext cx="154441" cy="106747"/>
            </a:xfrm>
            <a:prstGeom prst="rect">
              <a:avLst/>
            </a:prstGeom>
          </p:spPr>
        </p:pic>
      </p:grpSp>
      <p:grpSp>
        <p:nvGrpSpPr>
          <p:cNvPr id="13" name="hint">
            <a:extLst>
              <a:ext uri="{FF2B5EF4-FFF2-40B4-BE49-F238E27FC236}">
                <a16:creationId xmlns:a16="http://schemas.microsoft.com/office/drawing/2014/main" id="{4678AB8B-6FE8-7926-E77C-20DF700B8DCD}"/>
              </a:ext>
            </a:extLst>
          </p:cNvPr>
          <p:cNvGrpSpPr/>
          <p:nvPr/>
        </p:nvGrpSpPr>
        <p:grpSpPr>
          <a:xfrm>
            <a:off x="8094157" y="5845762"/>
            <a:ext cx="2497643" cy="577699"/>
            <a:chOff x="8094157" y="5845762"/>
            <a:chExt cx="2497643" cy="577699"/>
          </a:xfrm>
        </p:grpSpPr>
        <p:sp>
          <p:nvSpPr>
            <p:cNvPr id="20" name="Rectangle: Rounded Corners 19">
              <a:extLst>
                <a:ext uri="{FF2B5EF4-FFF2-40B4-BE49-F238E27FC236}">
                  <a16:creationId xmlns:a16="http://schemas.microsoft.com/office/drawing/2014/main" id="{98609C6E-EC48-6913-7B51-44FABCA1AD0D}"/>
                </a:ext>
              </a:extLst>
            </p:cNvPr>
            <p:cNvSpPr/>
            <p:nvPr/>
          </p:nvSpPr>
          <p:spPr>
            <a:xfrm>
              <a:off x="8137921" y="5849575"/>
              <a:ext cx="2453879" cy="57007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504000" rtlCol="0" anchor="ctr"/>
            <a:lstStyle/>
            <a:p>
              <a:pPr algn="ctr"/>
              <a:r>
                <a:rPr lang="en-US" sz="1200" dirty="0">
                  <a:solidFill>
                    <a:srgbClr val="9B2242"/>
                  </a:solidFill>
                  <a:latin typeface="Sztosfixed" pitchFamily="2" charset="77"/>
                  <a:ea typeface="Sztosfixed" pitchFamily="2" charset="77"/>
                  <a:cs typeface="Sztosfixed" pitchFamily="2" charset="77"/>
                </a:rPr>
                <a:t>Click on the words to reveal the definition</a:t>
              </a:r>
              <a:endParaRPr lang="en-AU" sz="1200" dirty="0">
                <a:solidFill>
                  <a:srgbClr val="9B2242"/>
                </a:solidFill>
              </a:endParaRPr>
            </a:p>
          </p:txBody>
        </p:sp>
        <p:pic>
          <p:nvPicPr>
            <p:cNvPr id="21" name="button button">
              <a:extLst>
                <a:ext uri="{FF2B5EF4-FFF2-40B4-BE49-F238E27FC236}">
                  <a16:creationId xmlns:a16="http://schemas.microsoft.com/office/drawing/2014/main" id="{5DDEC9A0-1A54-1F19-32C7-396E2A5E8732}"/>
                </a:ext>
              </a:extLst>
            </p:cNvPr>
            <p:cNvPicPr>
              <a:picLocks noChangeAspect="1"/>
            </p:cNvPicPr>
            <p:nvPr/>
          </p:nvPicPr>
          <p:blipFill>
            <a:blip r:embed="rId3"/>
            <a:srcRect/>
            <a:stretch/>
          </p:blipFill>
          <p:spPr>
            <a:xfrm>
              <a:off x="8094157" y="5845762"/>
              <a:ext cx="572350" cy="577699"/>
            </a:xfrm>
            <a:prstGeom prst="rect">
              <a:avLst/>
            </a:prstGeom>
          </p:spPr>
        </p:pic>
      </p:grpSp>
    </p:spTree>
    <p:extLst>
      <p:ext uri="{BB962C8B-B14F-4D97-AF65-F5344CB8AC3E}">
        <p14:creationId xmlns:p14="http://schemas.microsoft.com/office/powerpoint/2010/main" val="1352244291"/>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1"/>
                                        </p:tgtEl>
                                      </p:cBhvr>
                                    </p:animEffect>
                                    <p:set>
                                      <p:cBhvr>
                                        <p:cTn id="25"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9"/>
                                        </p:tgtEl>
                                      </p:cBhvr>
                                    </p:animEffect>
                                    <p:set>
                                      <p:cBhvr>
                                        <p:cTn id="37"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18"/>
                                        </p:tgtEl>
                                      </p:cBhvr>
                                    </p:animEffect>
                                    <p:set>
                                      <p:cBhvr>
                                        <p:cTn id="4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44" restart="whenNotActive" fill="hold" evtFilter="cancelBubble" nodeType="interactiveSeq">
                <p:stCondLst>
                  <p:cond evt="onClick" delay="0">
                    <p:tgtEl>
                      <p:spTgt spid="5"/>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2"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grpId="2"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500"/>
                                        <p:tgtEl>
                                          <p:spTgt spid="17"/>
                                        </p:tgtEl>
                                      </p:cBhvr>
                                    </p:animEffect>
                                  </p:childTnLst>
                                </p:cTn>
                              </p:par>
                            </p:childTnLst>
                          </p:cTn>
                        </p:par>
                      </p:childTnLst>
                    </p:cTn>
                  </p:par>
                </p:childTnLst>
              </p:cTn>
              <p:nextCondLst>
                <p:cond evt="onClick" delay="0">
                  <p:tgtEl>
                    <p:spTgt spid="7"/>
                  </p:tgtEl>
                </p:cond>
              </p:nextCondLst>
            </p:seq>
            <p:seq concurrent="1" nextAc="seek">
              <p:cTn id="56" restart="whenNotActive" fill="hold" evtFilter="cancelBubble" nodeType="interactiveSeq">
                <p:stCondLst>
                  <p:cond evt="onClick" delay="0">
                    <p:tgtEl>
                      <p:spTgt spid="3"/>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grpId="2"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fade">
                                      <p:cBhvr>
                                        <p:cTn id="61" dur="500"/>
                                        <p:tgtEl>
                                          <p:spTgt spid="10"/>
                                        </p:tgtEl>
                                      </p:cBhvr>
                                    </p:animEffect>
                                  </p:childTnLst>
                                </p:cTn>
                              </p:par>
                            </p:childTnLst>
                          </p:cTn>
                        </p:par>
                      </p:childTnLst>
                    </p:cTn>
                  </p:par>
                </p:childTnLst>
              </p:cTn>
              <p:nextCondLst>
                <p:cond evt="onClick" delay="0">
                  <p:tgtEl>
                    <p:spTgt spid="3"/>
                  </p:tgtEl>
                </p:cond>
              </p:nextCondLst>
            </p:seq>
            <p:seq concurrent="1" nextAc="seek">
              <p:cTn id="62" restart="whenNotActive" fill="hold" evtFilter="cancelBubble" nodeType="interactiveSeq">
                <p:stCondLst>
                  <p:cond evt="onClick" delay="0">
                    <p:tgtEl>
                      <p:spTgt spid="4"/>
                    </p:tgtEl>
                  </p:cond>
                </p:stCondLst>
                <p:endSync evt="end" delay="0">
                  <p:rtn val="all"/>
                </p:endSync>
                <p:childTnLst>
                  <p:par>
                    <p:cTn id="63" fill="hold">
                      <p:stCondLst>
                        <p:cond delay="0"/>
                      </p:stCondLst>
                      <p:childTnLst>
                        <p:par>
                          <p:cTn id="64" fill="hold">
                            <p:stCondLst>
                              <p:cond delay="0"/>
                            </p:stCondLst>
                            <p:childTnLst>
                              <p:par>
                                <p:cTn id="65" presetID="10" presetClass="entr" presetSubtype="0" fill="hold" grpId="2"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fade">
                                      <p:cBhvr>
                                        <p:cTn id="67" dur="500"/>
                                        <p:tgtEl>
                                          <p:spTgt spid="11"/>
                                        </p:tgtEl>
                                      </p:cBhvr>
                                    </p:animEffect>
                                  </p:childTnLst>
                                </p:cTn>
                              </p:par>
                            </p:childTnLst>
                          </p:cTn>
                        </p:par>
                      </p:childTnLst>
                    </p:cTn>
                  </p:par>
                </p:childTnLst>
              </p:cTn>
              <p:nextCondLst>
                <p:cond evt="onClick" delay="0">
                  <p:tgtEl>
                    <p:spTgt spid="4"/>
                  </p:tgtEl>
                </p:cond>
              </p:nextCondLst>
            </p:seq>
            <p:seq concurrent="1" nextAc="seek">
              <p:cTn id="68" restart="whenNotActive" fill="hold" evtFilter="cancelBubble" nodeType="interactiveSeq">
                <p:stCondLst>
                  <p:cond evt="onClick" delay="0">
                    <p:tgtEl>
                      <p:spTgt spid="6"/>
                    </p:tgtEl>
                  </p:cond>
                </p:stCondLst>
                <p:endSync evt="end" delay="0">
                  <p:rtn val="all"/>
                </p:endSync>
                <p:childTnLst>
                  <p:par>
                    <p:cTn id="69" fill="hold">
                      <p:stCondLst>
                        <p:cond delay="0"/>
                      </p:stCondLst>
                      <p:childTnLst>
                        <p:par>
                          <p:cTn id="70" fill="hold">
                            <p:stCondLst>
                              <p:cond delay="0"/>
                            </p:stCondLst>
                            <p:childTnLst>
                              <p:par>
                                <p:cTn id="71" presetID="10" presetClass="entr" presetSubtype="0" fill="hold" grpId="2" nodeType="click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500"/>
                                        <p:tgtEl>
                                          <p:spTgt spid="16"/>
                                        </p:tgtEl>
                                      </p:cBhvr>
                                    </p:animEffect>
                                  </p:childTnLst>
                                </p:cTn>
                              </p:par>
                            </p:childTnLst>
                          </p:cTn>
                        </p:par>
                      </p:childTnLst>
                    </p:cTn>
                  </p:par>
                </p:childTnLst>
              </p:cTn>
              <p:nextCondLst>
                <p:cond evt="onClick" delay="0">
                  <p:tgtEl>
                    <p:spTgt spid="6"/>
                  </p:tgtEl>
                </p:cond>
              </p:nextCondLst>
            </p:seq>
            <p:seq concurrent="1" nextAc="seek">
              <p:cTn id="74" restart="whenNotActive" fill="hold" evtFilter="cancelBubble" nodeType="interactiveSeq">
                <p:stCondLst>
                  <p:cond evt="onClick" delay="0">
                    <p:tgtEl>
                      <p:spTgt spid="2"/>
                    </p:tgtEl>
                  </p:cond>
                </p:stCondLst>
                <p:endSync evt="end" delay="0">
                  <p:rtn val="all"/>
                </p:endSync>
                <p:childTnLst>
                  <p:par>
                    <p:cTn id="75" fill="hold">
                      <p:stCondLst>
                        <p:cond delay="0"/>
                      </p:stCondLst>
                      <p:childTnLst>
                        <p:par>
                          <p:cTn id="76" fill="hold">
                            <p:stCondLst>
                              <p:cond delay="0"/>
                            </p:stCondLst>
                            <p:childTnLst>
                              <p:par>
                                <p:cTn id="77" presetID="10" presetClass="entr" presetSubtype="0" fill="hold" grpId="2" nodeType="clickEffect">
                                  <p:stCondLst>
                                    <p:cond delay="0"/>
                                  </p:stCondLst>
                                  <p:childTnLst>
                                    <p:set>
                                      <p:cBhvr>
                                        <p:cTn id="78" dur="1" fill="hold">
                                          <p:stCondLst>
                                            <p:cond delay="0"/>
                                          </p:stCondLst>
                                        </p:cTn>
                                        <p:tgtEl>
                                          <p:spTgt spid="9"/>
                                        </p:tgtEl>
                                        <p:attrNameLst>
                                          <p:attrName>style.visibility</p:attrName>
                                        </p:attrNameLst>
                                      </p:cBhvr>
                                      <p:to>
                                        <p:strVal val="visible"/>
                                      </p:to>
                                    </p:set>
                                    <p:animEffect transition="in" filter="fade">
                                      <p:cBhvr>
                                        <p:cTn id="79" dur="500"/>
                                        <p:tgtEl>
                                          <p:spTgt spid="9"/>
                                        </p:tgtEl>
                                      </p:cBhvr>
                                    </p:animEffect>
                                  </p:childTnLst>
                                </p:cTn>
                              </p:par>
                            </p:childTnLst>
                          </p:cTn>
                        </p:par>
                      </p:childTnLst>
                    </p:cTn>
                  </p:par>
                </p:childTnLst>
              </p:cTn>
              <p:nextCondLst>
                <p:cond evt="onClick" delay="0">
                  <p:tgtEl>
                    <p:spTgt spid="2"/>
                  </p:tgtEl>
                </p:cond>
              </p:nextCondLst>
            </p:seq>
            <p:seq concurrent="1" nextAc="seek">
              <p:cTn id="80" restart="whenNotActive" fill="hold" evtFilter="cancelBubble" nodeType="interactiveSeq">
                <p:stCondLst>
                  <p:cond evt="onClick" delay="0">
                    <p:tgtEl>
                      <p:spTgt spid="8"/>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grpId="2" nodeType="clickEffect">
                                  <p:stCondLst>
                                    <p:cond delay="0"/>
                                  </p:stCondLst>
                                  <p:childTnLst>
                                    <p:set>
                                      <p:cBhvr>
                                        <p:cTn id="84" dur="1" fill="hold">
                                          <p:stCondLst>
                                            <p:cond delay="0"/>
                                          </p:stCondLst>
                                        </p:cTn>
                                        <p:tgtEl>
                                          <p:spTgt spid="18"/>
                                        </p:tgtEl>
                                        <p:attrNameLst>
                                          <p:attrName>style.visibility</p:attrName>
                                        </p:attrNameLst>
                                      </p:cBhvr>
                                      <p:to>
                                        <p:strVal val="visible"/>
                                      </p:to>
                                    </p:set>
                                    <p:animEffect transition="in" filter="fade">
                                      <p:cBhvr>
                                        <p:cTn id="85" dur="500"/>
                                        <p:tgtEl>
                                          <p:spTgt spid="18"/>
                                        </p:tgtEl>
                                      </p:cBhvr>
                                    </p:animEffect>
                                  </p:childTnLst>
                                </p:cTn>
                              </p:par>
                            </p:childTnLst>
                          </p:cTn>
                        </p:par>
                      </p:childTnLst>
                    </p:cTn>
                  </p:par>
                </p:childTnLst>
              </p:cTn>
              <p:nextCondLst>
                <p:cond evt="onClick" delay="0">
                  <p:tgtEl>
                    <p:spTgt spid="8"/>
                  </p:tgtEl>
                </p:cond>
              </p:nextCondLst>
            </p:seq>
          </p:childTnLst>
        </p:cTn>
      </p:par>
    </p:tnLst>
    <p:bldLst>
      <p:bldP spid="16" grpId="0" animBg="1"/>
      <p:bldP spid="16" grpId="2" animBg="1"/>
      <p:bldP spid="18" grpId="0" animBg="1"/>
      <p:bldP spid="18" grpId="2" animBg="1"/>
      <p:bldP spid="9" grpId="0" animBg="1"/>
      <p:bldP spid="9" grpId="2" animBg="1"/>
      <p:bldP spid="11" grpId="0" animBg="1"/>
      <p:bldP spid="11" grpId="2" animBg="1"/>
      <p:bldP spid="10" grpId="0" animBg="1"/>
      <p:bldP spid="10" grpId="2" animBg="1"/>
      <p:bldP spid="17" grpId="0" animBg="1"/>
      <p:bldP spid="17" grpId="2" animBg="1"/>
      <p:bldP spid="14" grpId="0" animBg="1"/>
      <p:bldP spid="14" grpId="2"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C8C86-7088-C87E-C94A-899DDED3B47C}"/>
            </a:ext>
          </a:extLst>
        </p:cNvPr>
        <p:cNvGrpSpPr/>
        <p:nvPr/>
      </p:nvGrpSpPr>
      <p:grpSpPr>
        <a:xfrm>
          <a:off x="0" y="0"/>
          <a:ext cx="0" cy="0"/>
          <a:chOff x="0" y="0"/>
          <a:chExt cx="0" cy="0"/>
        </a:xfrm>
      </p:grpSpPr>
      <p:pic>
        <p:nvPicPr>
          <p:cNvPr id="10" name="Online Media 9" descr="Time Lapse: Mushrooms Growing">
            <a:hlinkClick r:id="" action="ppaction://media"/>
            <a:extLst>
              <a:ext uri="{FF2B5EF4-FFF2-40B4-BE49-F238E27FC236}">
                <a16:creationId xmlns:a16="http://schemas.microsoft.com/office/drawing/2014/main" id="{D4932D2E-3815-9C62-122B-9B2625C7DE8F}"/>
              </a:ext>
            </a:extLst>
          </p:cNvPr>
          <p:cNvPicPr>
            <a:picLocks noRot="1" noChangeAspect="1"/>
          </p:cNvPicPr>
          <p:nvPr>
            <a:videoFile r:link="rId1"/>
          </p:nvPr>
        </p:nvPicPr>
        <p:blipFill>
          <a:blip r:embed="rId3"/>
          <a:stretch>
            <a:fillRect/>
          </a:stretch>
        </p:blipFill>
        <p:spPr>
          <a:xfrm>
            <a:off x="628130" y="1735298"/>
            <a:ext cx="7991967" cy="4515461"/>
          </a:xfrm>
          <a:prstGeom prst="rect">
            <a:avLst/>
          </a:prstGeom>
        </p:spPr>
      </p:pic>
      <p:sp>
        <p:nvSpPr>
          <p:cNvPr id="28" name="Oval 27">
            <a:extLst>
              <a:ext uri="{FF2B5EF4-FFF2-40B4-BE49-F238E27FC236}">
                <a16:creationId xmlns:a16="http://schemas.microsoft.com/office/drawing/2014/main" id="{C7D9EE39-83E1-FE53-3E9B-444E1AF62740}"/>
              </a:ext>
            </a:extLst>
          </p:cNvPr>
          <p:cNvSpPr/>
          <p:nvPr/>
        </p:nvSpPr>
        <p:spPr>
          <a:xfrm>
            <a:off x="10079805" y="6181895"/>
            <a:ext cx="1233715" cy="252845"/>
          </a:xfrm>
          <a:prstGeom prst="ellipse">
            <a:avLst/>
          </a:prstGeom>
          <a:solidFill>
            <a:srgbClr val="2F7A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9" name="Picture 28" descr="Cartoon mushroom with green eyes&#10;&#10;AI-generated content may be incorrect.">
            <a:extLst>
              <a:ext uri="{FF2B5EF4-FFF2-40B4-BE49-F238E27FC236}">
                <a16:creationId xmlns:a16="http://schemas.microsoft.com/office/drawing/2014/main" id="{AC263B23-9636-5534-574D-F29904DA66DA}"/>
              </a:ext>
            </a:extLst>
          </p:cNvPr>
          <p:cNvPicPr>
            <a:picLocks noChangeAspect="1"/>
          </p:cNvPicPr>
          <p:nvPr/>
        </p:nvPicPr>
        <p:blipFill>
          <a:blip r:embed="rId4"/>
          <a:srcRect l="16818" t="22429" r="19605"/>
          <a:stretch>
            <a:fillRect/>
          </a:stretch>
        </p:blipFill>
        <p:spPr>
          <a:xfrm>
            <a:off x="9530878" y="4073149"/>
            <a:ext cx="2247656" cy="2468136"/>
          </a:xfrm>
          <a:prstGeom prst="rect">
            <a:avLst/>
          </a:prstGeom>
        </p:spPr>
      </p:pic>
      <p:pic>
        <p:nvPicPr>
          <p:cNvPr id="4" name="Picture 3" descr="A white screen with black border&#10;&#10;AI-generated content may be incorrect.">
            <a:extLst>
              <a:ext uri="{FF2B5EF4-FFF2-40B4-BE49-F238E27FC236}">
                <a16:creationId xmlns:a16="http://schemas.microsoft.com/office/drawing/2014/main" id="{9DDF57D8-F4DD-3E55-24F9-BA00E6649182}"/>
              </a:ext>
            </a:extLst>
          </p:cNvPr>
          <p:cNvPicPr>
            <a:picLocks noChangeAspect="1"/>
          </p:cNvPicPr>
          <p:nvPr/>
        </p:nvPicPr>
        <p:blipFill>
          <a:blip r:embed="rId5"/>
          <a:stretch>
            <a:fillRect/>
          </a:stretch>
        </p:blipFill>
        <p:spPr>
          <a:xfrm>
            <a:off x="10175563" y="326214"/>
            <a:ext cx="1602971" cy="523793"/>
          </a:xfrm>
          <a:prstGeom prst="rect">
            <a:avLst/>
          </a:prstGeom>
        </p:spPr>
      </p:pic>
      <p:sp>
        <p:nvSpPr>
          <p:cNvPr id="5" name="TextBox 4">
            <a:extLst>
              <a:ext uri="{FF2B5EF4-FFF2-40B4-BE49-F238E27FC236}">
                <a16:creationId xmlns:a16="http://schemas.microsoft.com/office/drawing/2014/main" id="{A86CD992-F53B-7AE8-688B-4C7685743C94}"/>
              </a:ext>
            </a:extLst>
          </p:cNvPr>
          <p:cNvSpPr txBox="1"/>
          <p:nvPr/>
        </p:nvSpPr>
        <p:spPr>
          <a:xfrm>
            <a:off x="10228082" y="412872"/>
            <a:ext cx="1512744" cy="369332"/>
          </a:xfrm>
          <a:prstGeom prst="rect">
            <a:avLst/>
          </a:prstGeom>
          <a:noFill/>
        </p:spPr>
        <p:txBody>
          <a:bodyPr wrap="square">
            <a:spAutoFit/>
          </a:bodyPr>
          <a:lstStyle/>
          <a:p>
            <a:pPr algn="ctr"/>
            <a:r>
              <a:rPr lang="en-US" sz="1800" dirty="0">
                <a:solidFill>
                  <a:srgbClr val="2F7A34"/>
                </a:solidFill>
                <a:latin typeface="SZTOS MEDIUM" pitchFamily="2" charset="77"/>
                <a:ea typeface="SZTOS MEDIUM" pitchFamily="2" charset="77"/>
                <a:cs typeface="SZTOS MEDIUM" pitchFamily="2" charset="77"/>
              </a:rPr>
              <a:t>Lesson 2</a:t>
            </a:r>
            <a:endParaRPr lang="en-US" dirty="0"/>
          </a:p>
        </p:txBody>
      </p:sp>
      <p:sp>
        <p:nvSpPr>
          <p:cNvPr id="6" name="Title 1">
            <a:extLst>
              <a:ext uri="{FF2B5EF4-FFF2-40B4-BE49-F238E27FC236}">
                <a16:creationId xmlns:a16="http://schemas.microsoft.com/office/drawing/2014/main" id="{08083BE3-4CAA-7BAB-504F-911F67A4504D}"/>
              </a:ext>
            </a:extLst>
          </p:cNvPr>
          <p:cNvSpPr txBox="1">
            <a:spLocks/>
          </p:cNvSpPr>
          <p:nvPr/>
        </p:nvSpPr>
        <p:spPr>
          <a:xfrm>
            <a:off x="3098800" y="352330"/>
            <a:ext cx="5994400" cy="95287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9B2242"/>
                </a:solidFill>
                <a:latin typeface="Sztosfixed" pitchFamily="2" charset="77"/>
                <a:ea typeface="Sztosfixed" pitchFamily="2" charset="77"/>
                <a:cs typeface="Sztosfixed" pitchFamily="2" charset="77"/>
              </a:rPr>
              <a:t>The life cycle of the mushroom</a:t>
            </a:r>
          </a:p>
        </p:txBody>
      </p:sp>
      <p:grpSp>
        <p:nvGrpSpPr>
          <p:cNvPr id="15" name="menu">
            <a:extLst>
              <a:ext uri="{FF2B5EF4-FFF2-40B4-BE49-F238E27FC236}">
                <a16:creationId xmlns:a16="http://schemas.microsoft.com/office/drawing/2014/main" id="{DD2FF866-3C90-C407-DB1B-5B9818091267}"/>
              </a:ext>
            </a:extLst>
          </p:cNvPr>
          <p:cNvGrpSpPr/>
          <p:nvPr/>
        </p:nvGrpSpPr>
        <p:grpSpPr>
          <a:xfrm>
            <a:off x="11474101" y="2871719"/>
            <a:ext cx="460535" cy="1114561"/>
            <a:chOff x="151927" y="2325786"/>
            <a:chExt cx="260682" cy="630889"/>
          </a:xfrm>
        </p:grpSpPr>
        <p:sp>
          <p:nvSpPr>
            <p:cNvPr id="16" name="Rectangle: Rounded Corners 63">
              <a:extLst>
                <a:ext uri="{FF2B5EF4-FFF2-40B4-BE49-F238E27FC236}">
                  <a16:creationId xmlns:a16="http://schemas.microsoft.com/office/drawing/2014/main" id="{CDD959B9-E37C-46C8-88BC-B69D6F96F366}"/>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17" name="a4">
              <a:hlinkClick r:id="" action="ppaction://hlinkshowjump?jump=nextslide"/>
              <a:extLst>
                <a:ext uri="{FF2B5EF4-FFF2-40B4-BE49-F238E27FC236}">
                  <a16:creationId xmlns:a16="http://schemas.microsoft.com/office/drawing/2014/main" id="{2A72B2A0-A6EA-9E75-5A17-9906DD493491}"/>
                </a:ext>
              </a:extLst>
            </p:cNvPr>
            <p:cNvPicPr>
              <a:picLocks noChangeAspect="1"/>
            </p:cNvPicPr>
            <p:nvPr/>
          </p:nvPicPr>
          <p:blipFill>
            <a:blip r:embed="rId6"/>
            <a:srcRect/>
            <a:stretch/>
          </p:blipFill>
          <p:spPr>
            <a:xfrm>
              <a:off x="204687" y="2740767"/>
              <a:ext cx="154441" cy="106747"/>
            </a:xfrm>
            <a:prstGeom prst="rect">
              <a:avLst/>
            </a:prstGeom>
          </p:spPr>
        </p:pic>
        <p:pic>
          <p:nvPicPr>
            <p:cNvPr id="18" name="a4">
              <a:hlinkClick r:id="" action="ppaction://hlinkshowjump?jump=previousslide"/>
              <a:extLst>
                <a:ext uri="{FF2B5EF4-FFF2-40B4-BE49-F238E27FC236}">
                  <a16:creationId xmlns:a16="http://schemas.microsoft.com/office/drawing/2014/main" id="{DE012A0C-FE5F-D54C-3992-49C92474A419}"/>
                </a:ext>
              </a:extLst>
            </p:cNvPr>
            <p:cNvPicPr>
              <a:picLocks noChangeAspect="1"/>
            </p:cNvPicPr>
            <p:nvPr/>
          </p:nvPicPr>
          <p:blipFill>
            <a:blip r:embed="rId6"/>
            <a:srcRect/>
            <a:stretch/>
          </p:blipFill>
          <p:spPr>
            <a:xfrm rot="10800000">
              <a:off x="204687" y="2434554"/>
              <a:ext cx="154441" cy="106747"/>
            </a:xfrm>
            <a:prstGeom prst="rect">
              <a:avLst/>
            </a:prstGeom>
          </p:spPr>
        </p:pic>
      </p:grpSp>
      <p:grpSp>
        <p:nvGrpSpPr>
          <p:cNvPr id="23" name="pop up">
            <a:extLst>
              <a:ext uri="{FF2B5EF4-FFF2-40B4-BE49-F238E27FC236}">
                <a16:creationId xmlns:a16="http://schemas.microsoft.com/office/drawing/2014/main" id="{E9768243-C675-6CC8-1D71-E4C9822FD63E}"/>
              </a:ext>
            </a:extLst>
          </p:cNvPr>
          <p:cNvGrpSpPr/>
          <p:nvPr/>
        </p:nvGrpSpPr>
        <p:grpSpPr>
          <a:xfrm>
            <a:off x="8793251" y="1542783"/>
            <a:ext cx="2534126" cy="2303580"/>
            <a:chOff x="8813678" y="1682700"/>
            <a:chExt cx="2534126" cy="2303580"/>
          </a:xfrm>
        </p:grpSpPr>
        <p:sp>
          <p:nvSpPr>
            <p:cNvPr id="24" name="Triangle 12">
              <a:extLst>
                <a:ext uri="{FF2B5EF4-FFF2-40B4-BE49-F238E27FC236}">
                  <a16:creationId xmlns:a16="http://schemas.microsoft.com/office/drawing/2014/main" id="{288A35CE-586D-6989-22DE-8B032158CCC4}"/>
                </a:ext>
              </a:extLst>
            </p:cNvPr>
            <p:cNvSpPr/>
            <p:nvPr/>
          </p:nvSpPr>
          <p:spPr>
            <a:xfrm rot="9488669">
              <a:off x="10339643" y="3393000"/>
              <a:ext cx="688205" cy="593280"/>
            </a:xfrm>
            <a:prstGeom prst="triangle">
              <a:avLst/>
            </a:prstGeom>
            <a:solidFill>
              <a:srgbClr val="9B22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descr="A red oval with black background&#10;&#10;AI-generated content may be incorrect.">
              <a:extLst>
                <a:ext uri="{FF2B5EF4-FFF2-40B4-BE49-F238E27FC236}">
                  <a16:creationId xmlns:a16="http://schemas.microsoft.com/office/drawing/2014/main" id="{FC689853-5FE8-C977-AE2F-1DD8EE925C72}"/>
                </a:ext>
              </a:extLst>
            </p:cNvPr>
            <p:cNvPicPr>
              <a:picLocks noChangeAspect="1"/>
            </p:cNvPicPr>
            <p:nvPr/>
          </p:nvPicPr>
          <p:blipFill>
            <a:blip r:embed="rId7"/>
            <a:stretch>
              <a:fillRect/>
            </a:stretch>
          </p:blipFill>
          <p:spPr>
            <a:xfrm rot="591577">
              <a:off x="8813678" y="1682700"/>
              <a:ext cx="2534126" cy="2238044"/>
            </a:xfrm>
            <a:prstGeom prst="rect">
              <a:avLst/>
            </a:prstGeom>
          </p:spPr>
        </p:pic>
        <p:sp>
          <p:nvSpPr>
            <p:cNvPr id="26" name="TextBox 25">
              <a:extLst>
                <a:ext uri="{FF2B5EF4-FFF2-40B4-BE49-F238E27FC236}">
                  <a16:creationId xmlns:a16="http://schemas.microsoft.com/office/drawing/2014/main" id="{000CDE37-FF40-DFF1-7D08-CD9D9EC1CFFB}"/>
                </a:ext>
              </a:extLst>
            </p:cNvPr>
            <p:cNvSpPr txBox="1"/>
            <p:nvPr/>
          </p:nvSpPr>
          <p:spPr>
            <a:xfrm>
              <a:off x="9121331" y="1960270"/>
              <a:ext cx="1828585" cy="1608646"/>
            </a:xfrm>
            <a:prstGeom prst="rect">
              <a:avLst/>
            </a:prstGeom>
            <a:noFill/>
          </p:spPr>
          <p:txBody>
            <a:bodyPr wrap="square" rtlCol="0">
              <a:spAutoFit/>
            </a:bodyPr>
            <a:lstStyle/>
            <a:p>
              <a:pPr algn="ctr">
                <a:lnSpc>
                  <a:spcPts val="2400"/>
                </a:lnSpc>
              </a:pPr>
              <a:r>
                <a:rPr lang="en-US" dirty="0">
                  <a:solidFill>
                    <a:schemeClr val="bg1"/>
                  </a:solidFill>
                  <a:latin typeface="Sztosfixed" pitchFamily="2" charset="77"/>
                  <a:ea typeface="Sztosfixed" pitchFamily="2" charset="77"/>
                  <a:cs typeface="Sztosfixed" pitchFamily="2" charset="77"/>
                </a:rPr>
                <a:t>What have we learned so far about how mushrooms grow?</a:t>
              </a:r>
            </a:p>
          </p:txBody>
        </p:sp>
      </p:grpSp>
      <p:pic>
        <p:nvPicPr>
          <p:cNvPr id="27" name="bt">
            <a:extLst>
              <a:ext uri="{FF2B5EF4-FFF2-40B4-BE49-F238E27FC236}">
                <a16:creationId xmlns:a16="http://schemas.microsoft.com/office/drawing/2014/main" id="{D5B9DF9A-0E4B-E36B-55C2-436ED12A71D0}"/>
              </a:ext>
            </a:extLst>
          </p:cNvPr>
          <p:cNvPicPr>
            <a:picLocks noChangeAspect="1"/>
          </p:cNvPicPr>
          <p:nvPr/>
        </p:nvPicPr>
        <p:blipFill>
          <a:blip r:embed="rId8"/>
          <a:srcRect/>
          <a:stretch/>
        </p:blipFill>
        <p:spPr>
          <a:xfrm>
            <a:off x="10829664" y="4034959"/>
            <a:ext cx="420159" cy="422786"/>
          </a:xfrm>
          <a:prstGeom prst="rect">
            <a:avLst/>
          </a:prstGeom>
        </p:spPr>
      </p:pic>
    </p:spTree>
    <p:extLst>
      <p:ext uri="{BB962C8B-B14F-4D97-AF65-F5344CB8AC3E}">
        <p14:creationId xmlns:p14="http://schemas.microsoft.com/office/powerpoint/2010/main" val="853484362"/>
      </p:ext>
    </p:extLst>
  </p:cSld>
  <p:clrMapOvr>
    <a:masterClrMapping/>
  </p:clrMapOvr>
  <p:transition spd="slow" advClick="0">
    <p:push dir="u"/>
  </p:transition>
  <p:timing>
    <p:tnLst>
      <p:par>
        <p:cTn id="1" dur="indefinite" restart="never" nodeType="tmRoot">
          <p:childTnLst>
            <p:video>
              <p:cMediaNode vol="80000">
                <p:cTn id="2" fill="hold" display="0">
                  <p:stCondLst>
                    <p:cond delay="indefinite"/>
                  </p:stCondLst>
                </p:cTn>
                <p:tgtEl>
                  <p:spTgt spid="10"/>
                </p:tgtEl>
              </p:cMediaNode>
            </p:video>
            <p:seq concurrent="1" nextAc="seek">
              <p:cTn id="3" restart="whenNotActive" fill="hold" evtFilter="cancelBubble" nodeType="interactiveSeq">
                <p:stCondLst>
                  <p:cond evt="onClick" delay="0">
                    <p:tgtEl>
                      <p:spTgt spid="27"/>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nodeType="clickEffect">
                                  <p:stCondLst>
                                    <p:cond delay="0"/>
                                  </p:stCondLst>
                                  <p:childTnLst>
                                    <p:set>
                                      <p:cBhvr>
                                        <p:cTn id="7" dur="1" fill="hold">
                                          <p:stCondLst>
                                            <p:cond delay="0"/>
                                          </p:stCondLst>
                                        </p:cTn>
                                        <p:tgtEl>
                                          <p:spTgt spid="23"/>
                                        </p:tgtEl>
                                        <p:attrNameLst>
                                          <p:attrName>style.visibility</p:attrName>
                                        </p:attrNameLst>
                                      </p:cBhvr>
                                      <p:to>
                                        <p:strVal val="visible"/>
                                      </p:to>
                                    </p:set>
                                  </p:childTnLst>
                                </p:cTn>
                              </p:par>
                              <p:par>
                                <p:cTn id="8" presetID="8" presetClass="emph" presetSubtype="0" fill="hold" nodeType="withEffect">
                                  <p:stCondLst>
                                    <p:cond delay="0"/>
                                  </p:stCondLst>
                                  <p:childTnLst>
                                    <p:animRot by="2700000">
                                      <p:cBhvr>
                                        <p:cTn id="9" dur="250" fill="hold"/>
                                        <p:tgtEl>
                                          <p:spTgt spid="27"/>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23"/>
                                        </p:tgtEl>
                                        <p:attrNameLst>
                                          <p:attrName>style.visibility</p:attrName>
                                        </p:attrNameLst>
                                      </p:cBhvr>
                                      <p:to>
                                        <p:strVal val="hidden"/>
                                      </p:to>
                                    </p:set>
                                  </p:childTnLst>
                                </p:cTn>
                              </p:par>
                              <p:par>
                                <p:cTn id="14" presetID="8" presetClass="emph" presetSubtype="0" fill="hold" nodeType="withEffect">
                                  <p:stCondLst>
                                    <p:cond delay="0"/>
                                  </p:stCondLst>
                                  <p:childTnLst>
                                    <p:animRot by="-2700000">
                                      <p:cBhvr>
                                        <p:cTn id="15" dur="250" fill="hold"/>
                                        <p:tgtEl>
                                          <p:spTgt spid="27"/>
                                        </p:tgtEl>
                                        <p:attrNameLst>
                                          <p:attrName>r</p:attrName>
                                        </p:attrNameLst>
                                      </p:cBhvr>
                                    </p:animRot>
                                  </p:childTnLst>
                                </p:cTn>
                              </p:par>
                            </p:childTnLst>
                          </p:cTn>
                        </p:par>
                      </p:childTnLst>
                    </p:cTn>
                  </p:par>
                </p:childTnLst>
              </p:cTn>
              <p:nextCondLst>
                <p:cond evt="onClick" delay="0">
                  <p:tgtEl>
                    <p:spTgt spid="2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C736F-139A-3889-3A2E-0D01E9208536}"/>
            </a:ext>
          </a:extLst>
        </p:cNvPr>
        <p:cNvGrpSpPr/>
        <p:nvPr/>
      </p:nvGrpSpPr>
      <p:grpSpPr>
        <a:xfrm>
          <a:off x="0" y="0"/>
          <a:ext cx="0" cy="0"/>
          <a:chOff x="0" y="0"/>
          <a:chExt cx="0" cy="0"/>
        </a:xfrm>
      </p:grpSpPr>
      <p:grpSp>
        <p:nvGrpSpPr>
          <p:cNvPr id="37" name="1. mushrooms">
            <a:extLst>
              <a:ext uri="{FF2B5EF4-FFF2-40B4-BE49-F238E27FC236}">
                <a16:creationId xmlns:a16="http://schemas.microsoft.com/office/drawing/2014/main" id="{B170A5A3-E270-2A96-496D-36A5FDC36BAC}"/>
              </a:ext>
            </a:extLst>
          </p:cNvPr>
          <p:cNvGrpSpPr/>
          <p:nvPr/>
        </p:nvGrpSpPr>
        <p:grpSpPr>
          <a:xfrm>
            <a:off x="2268921" y="1282756"/>
            <a:ext cx="7772400" cy="4472454"/>
            <a:chOff x="2396060" y="1775848"/>
            <a:chExt cx="7772400" cy="4472454"/>
          </a:xfrm>
        </p:grpSpPr>
        <p:pic>
          <p:nvPicPr>
            <p:cNvPr id="38" name="Picture 37" descr="A white oval object with a black border&#10;&#10;AI-generated content may be incorrect.">
              <a:extLst>
                <a:ext uri="{FF2B5EF4-FFF2-40B4-BE49-F238E27FC236}">
                  <a16:creationId xmlns:a16="http://schemas.microsoft.com/office/drawing/2014/main" id="{659EEFE9-5280-94F2-BA78-DFD21B1E18A8}"/>
                </a:ext>
              </a:extLst>
            </p:cNvPr>
            <p:cNvPicPr>
              <a:picLocks noChangeAspect="1"/>
            </p:cNvPicPr>
            <p:nvPr/>
          </p:nvPicPr>
          <p:blipFill>
            <a:blip r:embed="rId2"/>
            <a:stretch>
              <a:fillRect/>
            </a:stretch>
          </p:blipFill>
          <p:spPr>
            <a:xfrm>
              <a:off x="2396060" y="1775848"/>
              <a:ext cx="7772400" cy="4472454"/>
            </a:xfrm>
            <a:prstGeom prst="rect">
              <a:avLst/>
            </a:prstGeom>
          </p:spPr>
        </p:pic>
        <p:sp>
          <p:nvSpPr>
            <p:cNvPr id="39" name="TextBox 38">
              <a:extLst>
                <a:ext uri="{FF2B5EF4-FFF2-40B4-BE49-F238E27FC236}">
                  <a16:creationId xmlns:a16="http://schemas.microsoft.com/office/drawing/2014/main" id="{9CC6EB41-4087-3BAA-E207-234CF8B95556}"/>
                </a:ext>
              </a:extLst>
            </p:cNvPr>
            <p:cNvSpPr txBox="1"/>
            <p:nvPr/>
          </p:nvSpPr>
          <p:spPr>
            <a:xfrm>
              <a:off x="6282260" y="3790548"/>
              <a:ext cx="3146612" cy="784830"/>
            </a:xfrm>
            <a:prstGeom prst="rect">
              <a:avLst/>
            </a:prstGeom>
            <a:noFill/>
          </p:spPr>
          <p:txBody>
            <a:bodyPr wrap="square" anchor="ctr">
              <a:spAutoFit/>
            </a:bodyPr>
            <a:lstStyle/>
            <a:p>
              <a:pPr rtl="0">
                <a:spcAft>
                  <a:spcPts val="600"/>
                </a:spcAft>
                <a:buNone/>
              </a:pPr>
              <a:r>
                <a:rPr lang="en-AU" sz="2400" u="none" strike="noStrike" dirty="0">
                  <a:solidFill>
                    <a:srgbClr val="2F7A34"/>
                  </a:solidFill>
                  <a:effectLst/>
                  <a:latin typeface="SZTOS MEDIUM" pitchFamily="2" charset="77"/>
                  <a:ea typeface="SZTOS MEDIUM" pitchFamily="2" charset="77"/>
                  <a:cs typeface="SZTOS MEDIUM" pitchFamily="2" charset="77"/>
                </a:rPr>
                <a:t>Mushrooms</a:t>
              </a:r>
            </a:p>
            <a:p>
              <a:pPr rtl="0">
                <a:spcAft>
                  <a:spcPts val="600"/>
                </a:spcAft>
                <a:buNone/>
              </a:pPr>
              <a:endParaRPr lang="en-US" sz="1600" dirty="0">
                <a:solidFill>
                  <a:srgbClr val="414141"/>
                </a:solidFill>
              </a:endParaRPr>
            </a:p>
          </p:txBody>
        </p:sp>
        <p:pic>
          <p:nvPicPr>
            <p:cNvPr id="40" name="Picture 39">
              <a:extLst>
                <a:ext uri="{FF2B5EF4-FFF2-40B4-BE49-F238E27FC236}">
                  <a16:creationId xmlns:a16="http://schemas.microsoft.com/office/drawing/2014/main" id="{87CA134C-87AB-27C3-6AC1-7BF63F030F96}"/>
                </a:ext>
              </a:extLst>
            </p:cNvPr>
            <p:cNvPicPr>
              <a:picLocks noChangeAspect="1"/>
            </p:cNvPicPr>
            <p:nvPr/>
          </p:nvPicPr>
          <p:blipFill>
            <a:blip r:embed="rId3"/>
            <a:srcRect/>
            <a:stretch/>
          </p:blipFill>
          <p:spPr>
            <a:xfrm>
              <a:off x="3287566" y="2578326"/>
              <a:ext cx="2700812" cy="2864167"/>
            </a:xfrm>
            <a:prstGeom prst="rect">
              <a:avLst/>
            </a:prstGeom>
          </p:spPr>
        </p:pic>
      </p:grpSp>
      <p:grpSp>
        <p:nvGrpSpPr>
          <p:cNvPr id="36" name="2. spores">
            <a:extLst>
              <a:ext uri="{FF2B5EF4-FFF2-40B4-BE49-F238E27FC236}">
                <a16:creationId xmlns:a16="http://schemas.microsoft.com/office/drawing/2014/main" id="{8A2BF855-FBB4-A220-538D-9119909BF3C4}"/>
              </a:ext>
            </a:extLst>
          </p:cNvPr>
          <p:cNvGrpSpPr/>
          <p:nvPr/>
        </p:nvGrpSpPr>
        <p:grpSpPr>
          <a:xfrm>
            <a:off x="2268921" y="1282756"/>
            <a:ext cx="7772400" cy="4472454"/>
            <a:chOff x="2396060" y="1775848"/>
            <a:chExt cx="7772400" cy="4472454"/>
          </a:xfrm>
        </p:grpSpPr>
        <p:pic>
          <p:nvPicPr>
            <p:cNvPr id="21" name="Picture 20" descr="A white oval object with a black border&#10;&#10;AI-generated content may be incorrect.">
              <a:extLst>
                <a:ext uri="{FF2B5EF4-FFF2-40B4-BE49-F238E27FC236}">
                  <a16:creationId xmlns:a16="http://schemas.microsoft.com/office/drawing/2014/main" id="{CE13B575-7981-0A9C-B71C-BC4AA622305B}"/>
                </a:ext>
              </a:extLst>
            </p:cNvPr>
            <p:cNvPicPr>
              <a:picLocks noChangeAspect="1"/>
            </p:cNvPicPr>
            <p:nvPr/>
          </p:nvPicPr>
          <p:blipFill>
            <a:blip r:embed="rId2"/>
            <a:stretch>
              <a:fillRect/>
            </a:stretch>
          </p:blipFill>
          <p:spPr>
            <a:xfrm>
              <a:off x="2396060" y="1775848"/>
              <a:ext cx="7772400" cy="4472454"/>
            </a:xfrm>
            <a:prstGeom prst="rect">
              <a:avLst/>
            </a:prstGeom>
          </p:spPr>
        </p:pic>
        <p:sp>
          <p:nvSpPr>
            <p:cNvPr id="25" name="TextBox 24">
              <a:extLst>
                <a:ext uri="{FF2B5EF4-FFF2-40B4-BE49-F238E27FC236}">
                  <a16:creationId xmlns:a16="http://schemas.microsoft.com/office/drawing/2014/main" id="{82C11BD7-814B-82BB-AB2B-F541DD5807C4}"/>
                </a:ext>
              </a:extLst>
            </p:cNvPr>
            <p:cNvSpPr txBox="1"/>
            <p:nvPr/>
          </p:nvSpPr>
          <p:spPr>
            <a:xfrm>
              <a:off x="6282260" y="2533171"/>
              <a:ext cx="3146612" cy="3056286"/>
            </a:xfrm>
            <a:prstGeom prst="rect">
              <a:avLst/>
            </a:prstGeom>
            <a:noFill/>
          </p:spPr>
          <p:txBody>
            <a:bodyPr wrap="square" anchor="ctr">
              <a:spAutoFit/>
            </a:bodyPr>
            <a:lstStyle/>
            <a:p>
              <a:pPr rtl="0">
                <a:spcAft>
                  <a:spcPts val="600"/>
                </a:spcAft>
                <a:buNone/>
              </a:pPr>
              <a:r>
                <a:rPr lang="en-AU" sz="2400" u="none" strike="noStrike" dirty="0">
                  <a:solidFill>
                    <a:srgbClr val="2F7A34"/>
                  </a:solidFill>
                  <a:effectLst/>
                  <a:latin typeface="SZTOS MEDIUM" pitchFamily="2" charset="77"/>
                  <a:ea typeface="SZTOS MEDIUM" pitchFamily="2" charset="77"/>
                  <a:cs typeface="SZTOS MEDIUM" pitchFamily="2" charset="77"/>
                </a:rPr>
                <a:t>Drops spores</a:t>
              </a:r>
            </a:p>
            <a:p>
              <a:pPr rtl="0">
                <a:lnSpc>
                  <a:spcPts val="2400"/>
                </a:lnSpc>
                <a:spcAft>
                  <a:spcPts val="600"/>
                </a:spcAft>
                <a:buNone/>
              </a:pPr>
              <a:r>
                <a:rPr lang="en-AU" sz="1600" b="0" i="0" u="none" strike="noStrike" dirty="0">
                  <a:solidFill>
                    <a:srgbClr val="414141"/>
                  </a:solidFill>
                  <a:effectLst/>
                  <a:latin typeface="Montserrat" pitchFamily="2" charset="77"/>
                </a:rPr>
                <a:t>Mushrooms grow from spores, not seeds. </a:t>
              </a:r>
            </a:p>
            <a:p>
              <a:pPr rtl="0">
                <a:lnSpc>
                  <a:spcPts val="2400"/>
                </a:lnSpc>
                <a:spcAft>
                  <a:spcPts val="600"/>
                </a:spcAft>
                <a:buNone/>
              </a:pPr>
              <a:r>
                <a:rPr lang="en-AU" sz="1600" b="0" i="0" u="none" strike="noStrike" dirty="0">
                  <a:solidFill>
                    <a:srgbClr val="414141"/>
                  </a:solidFill>
                  <a:effectLst/>
                  <a:latin typeface="Montserrat" pitchFamily="2" charset="77"/>
                </a:rPr>
                <a:t>Spores are very hard to see unless you have a microscope. The spores germinate - this means they start to grow into a new mushroom.</a:t>
              </a:r>
              <a:endParaRPr lang="en-US" sz="1600" dirty="0">
                <a:solidFill>
                  <a:srgbClr val="414141"/>
                </a:solidFill>
              </a:endParaRPr>
            </a:p>
          </p:txBody>
        </p:sp>
        <p:pic>
          <p:nvPicPr>
            <p:cNvPr id="29" name="Picture 28" descr="A close-up of a microscope&#10;&#10;AI-generated content may be incorrect.">
              <a:extLst>
                <a:ext uri="{FF2B5EF4-FFF2-40B4-BE49-F238E27FC236}">
                  <a16:creationId xmlns:a16="http://schemas.microsoft.com/office/drawing/2014/main" id="{D4DB2636-3B56-7A66-01AE-5600FD2A9F33}"/>
                </a:ext>
              </a:extLst>
            </p:cNvPr>
            <p:cNvPicPr>
              <a:picLocks noChangeAspect="1"/>
            </p:cNvPicPr>
            <p:nvPr/>
          </p:nvPicPr>
          <p:blipFill>
            <a:blip r:embed="rId4"/>
            <a:stretch>
              <a:fillRect/>
            </a:stretch>
          </p:blipFill>
          <p:spPr>
            <a:xfrm>
              <a:off x="3287566" y="2556545"/>
              <a:ext cx="2700812" cy="2907730"/>
            </a:xfrm>
            <a:prstGeom prst="rect">
              <a:avLst/>
            </a:prstGeom>
          </p:spPr>
        </p:pic>
      </p:grpSp>
      <p:grpSp>
        <p:nvGrpSpPr>
          <p:cNvPr id="45" name="3. roots">
            <a:extLst>
              <a:ext uri="{FF2B5EF4-FFF2-40B4-BE49-F238E27FC236}">
                <a16:creationId xmlns:a16="http://schemas.microsoft.com/office/drawing/2014/main" id="{D5A80B61-1639-B883-474A-5ECFAEEF47D4}"/>
              </a:ext>
            </a:extLst>
          </p:cNvPr>
          <p:cNvGrpSpPr/>
          <p:nvPr/>
        </p:nvGrpSpPr>
        <p:grpSpPr>
          <a:xfrm>
            <a:off x="2268921" y="1282756"/>
            <a:ext cx="7772400" cy="4472454"/>
            <a:chOff x="2396060" y="1775848"/>
            <a:chExt cx="7772400" cy="4472454"/>
          </a:xfrm>
        </p:grpSpPr>
        <p:pic>
          <p:nvPicPr>
            <p:cNvPr id="46" name="Picture 45" descr="A white oval object with a black border&#10;&#10;AI-generated content may be incorrect.">
              <a:extLst>
                <a:ext uri="{FF2B5EF4-FFF2-40B4-BE49-F238E27FC236}">
                  <a16:creationId xmlns:a16="http://schemas.microsoft.com/office/drawing/2014/main" id="{598DC6E3-E46C-C7CF-FBA4-748CADD4B12C}"/>
                </a:ext>
              </a:extLst>
            </p:cNvPr>
            <p:cNvPicPr>
              <a:picLocks noChangeAspect="1"/>
            </p:cNvPicPr>
            <p:nvPr/>
          </p:nvPicPr>
          <p:blipFill>
            <a:blip r:embed="rId2"/>
            <a:stretch>
              <a:fillRect/>
            </a:stretch>
          </p:blipFill>
          <p:spPr>
            <a:xfrm>
              <a:off x="2396060" y="1775848"/>
              <a:ext cx="7772400" cy="4472454"/>
            </a:xfrm>
            <a:prstGeom prst="rect">
              <a:avLst/>
            </a:prstGeom>
          </p:spPr>
        </p:pic>
        <p:sp>
          <p:nvSpPr>
            <p:cNvPr id="47" name="TextBox 46">
              <a:extLst>
                <a:ext uri="{FF2B5EF4-FFF2-40B4-BE49-F238E27FC236}">
                  <a16:creationId xmlns:a16="http://schemas.microsoft.com/office/drawing/2014/main" id="{A2CD91E0-069D-6CFB-D3AE-C04BC9800563}"/>
                </a:ext>
              </a:extLst>
            </p:cNvPr>
            <p:cNvSpPr txBox="1"/>
            <p:nvPr/>
          </p:nvSpPr>
          <p:spPr>
            <a:xfrm>
              <a:off x="6282260" y="2997241"/>
              <a:ext cx="3146612" cy="2128147"/>
            </a:xfrm>
            <a:prstGeom prst="rect">
              <a:avLst/>
            </a:prstGeom>
            <a:noFill/>
          </p:spPr>
          <p:txBody>
            <a:bodyPr wrap="square" anchor="ctr">
              <a:spAutoFit/>
            </a:bodyPr>
            <a:lstStyle/>
            <a:p>
              <a:pPr rtl="0">
                <a:spcAft>
                  <a:spcPts val="600"/>
                </a:spcAft>
                <a:buNone/>
              </a:pPr>
              <a:r>
                <a:rPr lang="en-AU" sz="2400" u="none" strike="noStrike" dirty="0">
                  <a:solidFill>
                    <a:srgbClr val="2F7A34"/>
                  </a:solidFill>
                  <a:effectLst/>
                  <a:latin typeface="SZTOS MEDIUM" pitchFamily="2" charset="77"/>
                  <a:ea typeface="SZTOS MEDIUM" pitchFamily="2" charset="77"/>
                  <a:cs typeface="SZTOS MEDIUM" pitchFamily="2" charset="77"/>
                </a:rPr>
                <a:t>Mycelium</a:t>
              </a:r>
            </a:p>
            <a:p>
              <a:pPr rtl="0">
                <a:lnSpc>
                  <a:spcPts val="2400"/>
                </a:lnSpc>
                <a:spcAft>
                  <a:spcPts val="600"/>
                </a:spcAft>
                <a:buNone/>
              </a:pPr>
              <a:r>
                <a:rPr lang="en-AU" sz="1600" b="0" i="0" u="none" strike="noStrike" dirty="0">
                  <a:solidFill>
                    <a:srgbClr val="414141"/>
                  </a:solidFill>
                  <a:effectLst/>
                  <a:latin typeface="Montserrat" pitchFamily="2" charset="77"/>
                </a:rPr>
                <a:t>The mushroom’s mycelium (roots) grows. </a:t>
              </a:r>
            </a:p>
            <a:p>
              <a:pPr rtl="0">
                <a:lnSpc>
                  <a:spcPts val="2400"/>
                </a:lnSpc>
                <a:spcAft>
                  <a:spcPts val="600"/>
                </a:spcAft>
                <a:buNone/>
              </a:pPr>
              <a:r>
                <a:rPr lang="en-AU" sz="1600" b="0" i="0" u="none" strike="noStrike" dirty="0">
                  <a:solidFill>
                    <a:srgbClr val="414141"/>
                  </a:solidFill>
                  <a:effectLst/>
                  <a:latin typeface="Montserrat" pitchFamily="2" charset="77"/>
                </a:rPr>
                <a:t>The mycelium helps the mushroom absorb nutrients from its environment.</a:t>
              </a:r>
            </a:p>
          </p:txBody>
        </p:sp>
        <p:pic>
          <p:nvPicPr>
            <p:cNvPr id="48" name="Picture 47">
              <a:extLst>
                <a:ext uri="{FF2B5EF4-FFF2-40B4-BE49-F238E27FC236}">
                  <a16:creationId xmlns:a16="http://schemas.microsoft.com/office/drawing/2014/main" id="{64A52B29-E304-8DBD-8E85-C8E6A8955821}"/>
                </a:ext>
              </a:extLst>
            </p:cNvPr>
            <p:cNvPicPr>
              <a:picLocks noChangeAspect="1"/>
            </p:cNvPicPr>
            <p:nvPr/>
          </p:nvPicPr>
          <p:blipFill>
            <a:blip r:embed="rId5"/>
            <a:srcRect/>
            <a:stretch/>
          </p:blipFill>
          <p:spPr>
            <a:xfrm>
              <a:off x="3287566" y="2589217"/>
              <a:ext cx="2700812" cy="2842386"/>
            </a:xfrm>
            <a:prstGeom prst="rect">
              <a:avLst/>
            </a:prstGeom>
          </p:spPr>
        </p:pic>
      </p:grpSp>
      <p:grpSp>
        <p:nvGrpSpPr>
          <p:cNvPr id="49" name="4. pin">
            <a:extLst>
              <a:ext uri="{FF2B5EF4-FFF2-40B4-BE49-F238E27FC236}">
                <a16:creationId xmlns:a16="http://schemas.microsoft.com/office/drawing/2014/main" id="{AC216E93-04F5-EAC2-505D-DF98ED3E711A}"/>
              </a:ext>
            </a:extLst>
          </p:cNvPr>
          <p:cNvGrpSpPr/>
          <p:nvPr/>
        </p:nvGrpSpPr>
        <p:grpSpPr>
          <a:xfrm>
            <a:off x="2268921" y="1282756"/>
            <a:ext cx="7772400" cy="4472454"/>
            <a:chOff x="2396060" y="1775848"/>
            <a:chExt cx="7772400" cy="4472454"/>
          </a:xfrm>
        </p:grpSpPr>
        <p:pic>
          <p:nvPicPr>
            <p:cNvPr id="50" name="Picture 49" descr="A white oval object with a black border&#10;&#10;AI-generated content may be incorrect.">
              <a:extLst>
                <a:ext uri="{FF2B5EF4-FFF2-40B4-BE49-F238E27FC236}">
                  <a16:creationId xmlns:a16="http://schemas.microsoft.com/office/drawing/2014/main" id="{A4514007-0254-0267-460E-52966F652DB6}"/>
                </a:ext>
              </a:extLst>
            </p:cNvPr>
            <p:cNvPicPr>
              <a:picLocks noChangeAspect="1"/>
            </p:cNvPicPr>
            <p:nvPr/>
          </p:nvPicPr>
          <p:blipFill>
            <a:blip r:embed="rId2"/>
            <a:stretch>
              <a:fillRect/>
            </a:stretch>
          </p:blipFill>
          <p:spPr>
            <a:xfrm>
              <a:off x="2396060" y="1775848"/>
              <a:ext cx="7772400" cy="4472454"/>
            </a:xfrm>
            <a:prstGeom prst="rect">
              <a:avLst/>
            </a:prstGeom>
          </p:spPr>
        </p:pic>
        <p:sp>
          <p:nvSpPr>
            <p:cNvPr id="51" name="TextBox 50">
              <a:extLst>
                <a:ext uri="{FF2B5EF4-FFF2-40B4-BE49-F238E27FC236}">
                  <a16:creationId xmlns:a16="http://schemas.microsoft.com/office/drawing/2014/main" id="{8557189C-8B3E-3EBD-AA04-4E4FBC96C6A5}"/>
                </a:ext>
              </a:extLst>
            </p:cNvPr>
            <p:cNvSpPr txBox="1"/>
            <p:nvPr/>
          </p:nvSpPr>
          <p:spPr>
            <a:xfrm>
              <a:off x="6282260" y="3221431"/>
              <a:ext cx="3146612" cy="1743426"/>
            </a:xfrm>
            <a:prstGeom prst="rect">
              <a:avLst/>
            </a:prstGeom>
            <a:noFill/>
          </p:spPr>
          <p:txBody>
            <a:bodyPr wrap="square" anchor="ctr">
              <a:spAutoFit/>
            </a:bodyPr>
            <a:lstStyle/>
            <a:p>
              <a:pPr rtl="0">
                <a:spcAft>
                  <a:spcPts val="600"/>
                </a:spcAft>
                <a:buNone/>
              </a:pPr>
              <a:r>
                <a:rPr lang="en-AU" sz="2400" u="none" strike="noStrike" dirty="0">
                  <a:solidFill>
                    <a:srgbClr val="2F7A34"/>
                  </a:solidFill>
                  <a:effectLst/>
                  <a:latin typeface="SZTOS MEDIUM" pitchFamily="2" charset="77"/>
                  <a:ea typeface="SZTOS MEDIUM" pitchFamily="2" charset="77"/>
                  <a:cs typeface="SZTOS MEDIUM" pitchFamily="2" charset="77"/>
                </a:rPr>
                <a:t>Pin head</a:t>
              </a:r>
            </a:p>
            <a:p>
              <a:pPr rtl="0">
                <a:lnSpc>
                  <a:spcPts val="2400"/>
                </a:lnSpc>
                <a:spcAft>
                  <a:spcPts val="600"/>
                </a:spcAft>
                <a:buNone/>
              </a:pPr>
              <a:r>
                <a:rPr lang="en-AU" sz="1600" b="0" i="0" u="none" strike="noStrike" dirty="0">
                  <a:solidFill>
                    <a:srgbClr val="414141"/>
                  </a:solidFill>
                  <a:effectLst/>
                  <a:latin typeface="Montserrat" pitchFamily="2" charset="77"/>
                </a:rPr>
                <a:t>At first they look like small fluffy cotton wool, the size of tiny dots. They then grow to the size of a pin head.</a:t>
              </a:r>
            </a:p>
          </p:txBody>
        </p:sp>
        <p:pic>
          <p:nvPicPr>
            <p:cNvPr id="52" name="Picture 51">
              <a:extLst>
                <a:ext uri="{FF2B5EF4-FFF2-40B4-BE49-F238E27FC236}">
                  <a16:creationId xmlns:a16="http://schemas.microsoft.com/office/drawing/2014/main" id="{F70428C8-8EF2-FCCF-AFB4-718CC9A59824}"/>
                </a:ext>
              </a:extLst>
            </p:cNvPr>
            <p:cNvPicPr>
              <a:picLocks noChangeAspect="1"/>
            </p:cNvPicPr>
            <p:nvPr/>
          </p:nvPicPr>
          <p:blipFill>
            <a:blip r:embed="rId6"/>
            <a:srcRect/>
            <a:stretch/>
          </p:blipFill>
          <p:spPr>
            <a:xfrm>
              <a:off x="3287566" y="2589217"/>
              <a:ext cx="2700811" cy="2842385"/>
            </a:xfrm>
            <a:prstGeom prst="rect">
              <a:avLst/>
            </a:prstGeom>
          </p:spPr>
        </p:pic>
      </p:grpSp>
      <p:grpSp>
        <p:nvGrpSpPr>
          <p:cNvPr id="53" name="5. button">
            <a:extLst>
              <a:ext uri="{FF2B5EF4-FFF2-40B4-BE49-F238E27FC236}">
                <a16:creationId xmlns:a16="http://schemas.microsoft.com/office/drawing/2014/main" id="{0F205F5E-7D49-4757-AFAE-C919A1DB06EE}"/>
              </a:ext>
            </a:extLst>
          </p:cNvPr>
          <p:cNvGrpSpPr/>
          <p:nvPr/>
        </p:nvGrpSpPr>
        <p:grpSpPr>
          <a:xfrm>
            <a:off x="2268921" y="1282756"/>
            <a:ext cx="7772400" cy="4472454"/>
            <a:chOff x="2396060" y="1775848"/>
            <a:chExt cx="7772400" cy="4472454"/>
          </a:xfrm>
        </p:grpSpPr>
        <p:pic>
          <p:nvPicPr>
            <p:cNvPr id="54" name="Picture 53" descr="A white oval object with a black border&#10;&#10;AI-generated content may be incorrect.">
              <a:extLst>
                <a:ext uri="{FF2B5EF4-FFF2-40B4-BE49-F238E27FC236}">
                  <a16:creationId xmlns:a16="http://schemas.microsoft.com/office/drawing/2014/main" id="{A1C4F9B8-D4E9-5FDF-1033-C9C9D461B24E}"/>
                </a:ext>
              </a:extLst>
            </p:cNvPr>
            <p:cNvPicPr>
              <a:picLocks noChangeAspect="1"/>
            </p:cNvPicPr>
            <p:nvPr/>
          </p:nvPicPr>
          <p:blipFill>
            <a:blip r:embed="rId2"/>
            <a:stretch>
              <a:fillRect/>
            </a:stretch>
          </p:blipFill>
          <p:spPr>
            <a:xfrm>
              <a:off x="2396060" y="1775848"/>
              <a:ext cx="7772400" cy="4472454"/>
            </a:xfrm>
            <a:prstGeom prst="rect">
              <a:avLst/>
            </a:prstGeom>
          </p:spPr>
        </p:pic>
        <p:sp>
          <p:nvSpPr>
            <p:cNvPr id="55" name="TextBox 54">
              <a:extLst>
                <a:ext uri="{FF2B5EF4-FFF2-40B4-BE49-F238E27FC236}">
                  <a16:creationId xmlns:a16="http://schemas.microsoft.com/office/drawing/2014/main" id="{D630F3C0-55DD-5DFF-376E-10783DE71429}"/>
                </a:ext>
              </a:extLst>
            </p:cNvPr>
            <p:cNvSpPr txBox="1"/>
            <p:nvPr/>
          </p:nvSpPr>
          <p:spPr>
            <a:xfrm>
              <a:off x="6282260" y="3280900"/>
              <a:ext cx="3146612" cy="1497205"/>
            </a:xfrm>
            <a:prstGeom prst="rect">
              <a:avLst/>
            </a:prstGeom>
            <a:noFill/>
          </p:spPr>
          <p:txBody>
            <a:bodyPr wrap="square" anchor="ctr">
              <a:spAutoFit/>
            </a:bodyPr>
            <a:lstStyle/>
            <a:p>
              <a:pPr rtl="0">
                <a:spcAft>
                  <a:spcPts val="600"/>
                </a:spcAft>
                <a:buNone/>
              </a:pPr>
              <a:r>
                <a:rPr lang="en-AU" sz="2400" u="none" strike="noStrike" dirty="0">
                  <a:solidFill>
                    <a:srgbClr val="2F7A34"/>
                  </a:solidFill>
                  <a:effectLst/>
                  <a:latin typeface="SZTOS MEDIUM" pitchFamily="2" charset="77"/>
                  <a:ea typeface="SZTOS MEDIUM" pitchFamily="2" charset="77"/>
                  <a:cs typeface="SZTOS MEDIUM" pitchFamily="2" charset="77"/>
                </a:rPr>
                <a:t>Button mushrooms</a:t>
              </a:r>
            </a:p>
            <a:p>
              <a:pPr rtl="0">
                <a:lnSpc>
                  <a:spcPts val="2400"/>
                </a:lnSpc>
                <a:spcAft>
                  <a:spcPts val="600"/>
                </a:spcAft>
                <a:buNone/>
              </a:pPr>
              <a:r>
                <a:rPr lang="en-AU" sz="1600" b="0" i="0" u="none" strike="noStrike" dirty="0">
                  <a:solidFill>
                    <a:srgbClr val="414141"/>
                  </a:solidFill>
                  <a:effectLst/>
                  <a:latin typeface="Montserrat" pitchFamily="2" charset="77"/>
                </a:rPr>
                <a:t>Next they become baby button mushrooms.</a:t>
              </a:r>
            </a:p>
          </p:txBody>
        </p:sp>
        <p:pic>
          <p:nvPicPr>
            <p:cNvPr id="56" name="Picture 55">
              <a:extLst>
                <a:ext uri="{FF2B5EF4-FFF2-40B4-BE49-F238E27FC236}">
                  <a16:creationId xmlns:a16="http://schemas.microsoft.com/office/drawing/2014/main" id="{8EA95DEB-204D-439A-4900-1928066EC061}"/>
                </a:ext>
              </a:extLst>
            </p:cNvPr>
            <p:cNvPicPr>
              <a:picLocks noChangeAspect="1"/>
            </p:cNvPicPr>
            <p:nvPr/>
          </p:nvPicPr>
          <p:blipFill>
            <a:blip r:embed="rId7"/>
            <a:srcRect/>
            <a:stretch/>
          </p:blipFill>
          <p:spPr>
            <a:xfrm>
              <a:off x="3287566" y="2589217"/>
              <a:ext cx="2700811" cy="2842385"/>
            </a:xfrm>
            <a:prstGeom prst="rect">
              <a:avLst/>
            </a:prstGeom>
          </p:spPr>
        </p:pic>
      </p:grpSp>
      <p:grpSp>
        <p:nvGrpSpPr>
          <p:cNvPr id="57" name="menu">
            <a:extLst>
              <a:ext uri="{FF2B5EF4-FFF2-40B4-BE49-F238E27FC236}">
                <a16:creationId xmlns:a16="http://schemas.microsoft.com/office/drawing/2014/main" id="{EB091247-64A3-F368-09A0-8F6E1928CC7C}"/>
              </a:ext>
            </a:extLst>
          </p:cNvPr>
          <p:cNvGrpSpPr/>
          <p:nvPr/>
        </p:nvGrpSpPr>
        <p:grpSpPr>
          <a:xfrm>
            <a:off x="11474101" y="2871719"/>
            <a:ext cx="460535" cy="1114561"/>
            <a:chOff x="151927" y="2325786"/>
            <a:chExt cx="260682" cy="630889"/>
          </a:xfrm>
        </p:grpSpPr>
        <p:sp>
          <p:nvSpPr>
            <p:cNvPr id="58" name="Rectangle: Rounded Corners 63">
              <a:extLst>
                <a:ext uri="{FF2B5EF4-FFF2-40B4-BE49-F238E27FC236}">
                  <a16:creationId xmlns:a16="http://schemas.microsoft.com/office/drawing/2014/main" id="{26973B59-17A2-63CA-872F-216A21685FC9}"/>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59" name="a4">
              <a:hlinkClick r:id="" action="ppaction://hlinkshowjump?jump=nextslide"/>
              <a:extLst>
                <a:ext uri="{FF2B5EF4-FFF2-40B4-BE49-F238E27FC236}">
                  <a16:creationId xmlns:a16="http://schemas.microsoft.com/office/drawing/2014/main" id="{D010BBB2-7868-9D9B-784C-3FD24D4DF5CF}"/>
                </a:ext>
              </a:extLst>
            </p:cNvPr>
            <p:cNvPicPr>
              <a:picLocks noChangeAspect="1"/>
            </p:cNvPicPr>
            <p:nvPr/>
          </p:nvPicPr>
          <p:blipFill>
            <a:blip r:embed="rId8"/>
            <a:srcRect/>
            <a:stretch/>
          </p:blipFill>
          <p:spPr>
            <a:xfrm>
              <a:off x="204687" y="2740767"/>
              <a:ext cx="154441" cy="106747"/>
            </a:xfrm>
            <a:prstGeom prst="rect">
              <a:avLst/>
            </a:prstGeom>
          </p:spPr>
        </p:pic>
        <p:pic>
          <p:nvPicPr>
            <p:cNvPr id="60" name="a4">
              <a:hlinkClick r:id="" action="ppaction://hlinkshowjump?jump=previousslide"/>
              <a:extLst>
                <a:ext uri="{FF2B5EF4-FFF2-40B4-BE49-F238E27FC236}">
                  <a16:creationId xmlns:a16="http://schemas.microsoft.com/office/drawing/2014/main" id="{A3D1F812-33BB-B015-4ADC-F447B09D5897}"/>
                </a:ext>
              </a:extLst>
            </p:cNvPr>
            <p:cNvPicPr>
              <a:picLocks noChangeAspect="1"/>
            </p:cNvPicPr>
            <p:nvPr/>
          </p:nvPicPr>
          <p:blipFill>
            <a:blip r:embed="rId8"/>
            <a:srcRect/>
            <a:stretch/>
          </p:blipFill>
          <p:spPr>
            <a:xfrm rot="10800000">
              <a:off x="204687" y="2434554"/>
              <a:ext cx="154441" cy="106747"/>
            </a:xfrm>
            <a:prstGeom prst="rect">
              <a:avLst/>
            </a:prstGeom>
          </p:spPr>
        </p:pic>
      </p:grpSp>
      <p:sp>
        <p:nvSpPr>
          <p:cNvPr id="4" name="TextBox 3">
            <a:extLst>
              <a:ext uri="{FF2B5EF4-FFF2-40B4-BE49-F238E27FC236}">
                <a16:creationId xmlns:a16="http://schemas.microsoft.com/office/drawing/2014/main" id="{81C31332-7CB8-DF22-FFDA-4DFCA1EF11C4}"/>
              </a:ext>
            </a:extLst>
          </p:cNvPr>
          <p:cNvSpPr txBox="1"/>
          <p:nvPr/>
        </p:nvSpPr>
        <p:spPr>
          <a:xfrm>
            <a:off x="2624570" y="6153712"/>
            <a:ext cx="6942860" cy="377539"/>
          </a:xfrm>
          <a:prstGeom prst="rect">
            <a:avLst/>
          </a:prstGeom>
          <a:noFill/>
        </p:spPr>
        <p:txBody>
          <a:bodyPr wrap="square" rtlCol="0">
            <a:spAutoFit/>
          </a:bodyPr>
          <a:lstStyle/>
          <a:p>
            <a:pPr algn="ctr">
              <a:lnSpc>
                <a:spcPts val="2400"/>
              </a:lnSpc>
            </a:pPr>
            <a:r>
              <a:rPr lang="en-US" dirty="0">
                <a:solidFill>
                  <a:schemeClr val="bg1"/>
                </a:solidFill>
                <a:latin typeface="Sztosfixed" pitchFamily="2" charset="77"/>
                <a:ea typeface="Sztosfixed" pitchFamily="2" charset="77"/>
                <a:cs typeface="Sztosfixed" pitchFamily="2" charset="77"/>
              </a:rPr>
              <a:t>Did you know:  Mushrooms double in size every 24 hours.</a:t>
            </a:r>
          </a:p>
        </p:txBody>
      </p:sp>
      <p:pic>
        <p:nvPicPr>
          <p:cNvPr id="20" name="bt1" descr="A red arrow in a white circle&#10;&#10;AI-generated content may be incorrect.">
            <a:extLst>
              <a:ext uri="{FF2B5EF4-FFF2-40B4-BE49-F238E27FC236}">
                <a16:creationId xmlns:a16="http://schemas.microsoft.com/office/drawing/2014/main" id="{8252721D-9116-179A-11F0-1D049E413FE4}"/>
              </a:ext>
            </a:extLst>
          </p:cNvPr>
          <p:cNvPicPr>
            <a:picLocks noChangeAspect="1"/>
          </p:cNvPicPr>
          <p:nvPr/>
        </p:nvPicPr>
        <p:blipFill>
          <a:blip r:embed="rId9"/>
          <a:stretch>
            <a:fillRect/>
          </a:stretch>
        </p:blipFill>
        <p:spPr>
          <a:xfrm rot="16200000">
            <a:off x="10076898" y="3310624"/>
            <a:ext cx="516610" cy="516610"/>
          </a:xfrm>
          <a:prstGeom prst="rect">
            <a:avLst/>
          </a:prstGeom>
        </p:spPr>
      </p:pic>
      <p:pic>
        <p:nvPicPr>
          <p:cNvPr id="22" name="bt2" descr="A red arrow in a white circle&#10;&#10;AI-generated content may be incorrect.">
            <a:extLst>
              <a:ext uri="{FF2B5EF4-FFF2-40B4-BE49-F238E27FC236}">
                <a16:creationId xmlns:a16="http://schemas.microsoft.com/office/drawing/2014/main" id="{29FCDA03-8C70-143B-6A13-0B13B709C548}"/>
              </a:ext>
            </a:extLst>
          </p:cNvPr>
          <p:cNvPicPr>
            <a:picLocks noChangeAspect="1"/>
          </p:cNvPicPr>
          <p:nvPr/>
        </p:nvPicPr>
        <p:blipFill>
          <a:blip r:embed="rId9"/>
          <a:stretch>
            <a:fillRect/>
          </a:stretch>
        </p:blipFill>
        <p:spPr>
          <a:xfrm rot="16200000">
            <a:off x="10076898" y="3310624"/>
            <a:ext cx="516610" cy="516610"/>
          </a:xfrm>
          <a:prstGeom prst="rect">
            <a:avLst/>
          </a:prstGeom>
        </p:spPr>
      </p:pic>
      <p:pic>
        <p:nvPicPr>
          <p:cNvPr id="24" name="bt3" descr="A red arrow in a white circle&#10;&#10;AI-generated content may be incorrect.">
            <a:extLst>
              <a:ext uri="{FF2B5EF4-FFF2-40B4-BE49-F238E27FC236}">
                <a16:creationId xmlns:a16="http://schemas.microsoft.com/office/drawing/2014/main" id="{9FE4F88A-0C3D-D223-577F-CC3EA60AD91C}"/>
              </a:ext>
            </a:extLst>
          </p:cNvPr>
          <p:cNvPicPr>
            <a:picLocks noChangeAspect="1"/>
          </p:cNvPicPr>
          <p:nvPr/>
        </p:nvPicPr>
        <p:blipFill>
          <a:blip r:embed="rId9"/>
          <a:stretch>
            <a:fillRect/>
          </a:stretch>
        </p:blipFill>
        <p:spPr>
          <a:xfrm rot="16200000">
            <a:off x="10076898" y="3310624"/>
            <a:ext cx="516610" cy="516610"/>
          </a:xfrm>
          <a:prstGeom prst="rect">
            <a:avLst/>
          </a:prstGeom>
        </p:spPr>
      </p:pic>
      <p:pic>
        <p:nvPicPr>
          <p:cNvPr id="26" name="bt4" descr="A red arrow in a white circle&#10;&#10;AI-generated content may be incorrect.">
            <a:extLst>
              <a:ext uri="{FF2B5EF4-FFF2-40B4-BE49-F238E27FC236}">
                <a16:creationId xmlns:a16="http://schemas.microsoft.com/office/drawing/2014/main" id="{F29A2E4C-FD20-0C22-6D72-4E1A3B81FF76}"/>
              </a:ext>
            </a:extLst>
          </p:cNvPr>
          <p:cNvPicPr>
            <a:picLocks noChangeAspect="1"/>
          </p:cNvPicPr>
          <p:nvPr/>
        </p:nvPicPr>
        <p:blipFill>
          <a:blip r:embed="rId9"/>
          <a:stretch>
            <a:fillRect/>
          </a:stretch>
        </p:blipFill>
        <p:spPr>
          <a:xfrm rot="16200000">
            <a:off x="10076898" y="3310624"/>
            <a:ext cx="516610" cy="516610"/>
          </a:xfrm>
          <a:prstGeom prst="rect">
            <a:avLst/>
          </a:prstGeom>
        </p:spPr>
      </p:pic>
      <p:pic>
        <p:nvPicPr>
          <p:cNvPr id="27" name="bt5" descr="A red arrow in a white circle&#10;&#10;AI-generated content may be incorrect.">
            <a:extLst>
              <a:ext uri="{FF2B5EF4-FFF2-40B4-BE49-F238E27FC236}">
                <a16:creationId xmlns:a16="http://schemas.microsoft.com/office/drawing/2014/main" id="{3C1BC49B-3E00-6F9E-C07C-A025A89D39B4}"/>
              </a:ext>
            </a:extLst>
          </p:cNvPr>
          <p:cNvPicPr>
            <a:picLocks noChangeAspect="1"/>
          </p:cNvPicPr>
          <p:nvPr/>
        </p:nvPicPr>
        <p:blipFill>
          <a:blip r:embed="rId9"/>
          <a:stretch>
            <a:fillRect/>
          </a:stretch>
        </p:blipFill>
        <p:spPr>
          <a:xfrm rot="5400000">
            <a:off x="1669122" y="3310624"/>
            <a:ext cx="516610" cy="516610"/>
          </a:xfrm>
          <a:prstGeom prst="rect">
            <a:avLst/>
          </a:prstGeom>
        </p:spPr>
      </p:pic>
      <p:sp>
        <p:nvSpPr>
          <p:cNvPr id="31" name="Google Shape;151;p10">
            <a:extLst>
              <a:ext uri="{FF2B5EF4-FFF2-40B4-BE49-F238E27FC236}">
                <a16:creationId xmlns:a16="http://schemas.microsoft.com/office/drawing/2014/main" id="{26D8ECA2-7109-9A0B-95D6-FC5E9D32DA5F}"/>
              </a:ext>
            </a:extLst>
          </p:cNvPr>
          <p:cNvSpPr txBox="1">
            <a:spLocks/>
          </p:cNvSpPr>
          <p:nvPr/>
        </p:nvSpPr>
        <p:spPr>
          <a:xfrm>
            <a:off x="11292731" y="6318135"/>
            <a:ext cx="548700"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rgbClr val="2F7A34"/>
                </a:solidFill>
                <a:latin typeface="Sztosfixed" pitchFamily="2" charset="77"/>
                <a:ea typeface="Sztosfixed" pitchFamily="2" charset="77"/>
                <a:cs typeface="Sztosfixed" pitchFamily="2" charset="77"/>
              </a:rPr>
              <a:pPr algn="r">
                <a:buSzPts val="1400"/>
              </a:pPr>
              <a:t>14</a:t>
            </a:fld>
            <a:endParaRPr lang="en" sz="2000" b="1" dirty="0">
              <a:solidFill>
                <a:srgbClr val="2F7A34"/>
              </a:solidFill>
              <a:latin typeface="Sztosfixed" pitchFamily="2" charset="77"/>
              <a:ea typeface="Sztosfixed" pitchFamily="2" charset="77"/>
              <a:cs typeface="Sztosfixed" pitchFamily="2" charset="77"/>
            </a:endParaRPr>
          </a:p>
        </p:txBody>
      </p:sp>
      <p:sp>
        <p:nvSpPr>
          <p:cNvPr id="32" name="Title">
            <a:extLst>
              <a:ext uri="{FF2B5EF4-FFF2-40B4-BE49-F238E27FC236}">
                <a16:creationId xmlns:a16="http://schemas.microsoft.com/office/drawing/2014/main" id="{D1C1C164-6D5A-4BEA-BA0C-46F6DE5EFA00}"/>
              </a:ext>
            </a:extLst>
          </p:cNvPr>
          <p:cNvSpPr txBox="1">
            <a:spLocks/>
          </p:cNvSpPr>
          <p:nvPr/>
        </p:nvSpPr>
        <p:spPr>
          <a:xfrm>
            <a:off x="2649920" y="352330"/>
            <a:ext cx="6892160" cy="53192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Sztosfixed" pitchFamily="2" charset="77"/>
                <a:ea typeface="Sztosfixed" pitchFamily="2" charset="77"/>
                <a:cs typeface="Sztosfixed" pitchFamily="2" charset="77"/>
              </a:rPr>
              <a:t>Mushroom life cycle</a:t>
            </a:r>
          </a:p>
        </p:txBody>
      </p:sp>
    </p:spTree>
    <p:extLst>
      <p:ext uri="{BB962C8B-B14F-4D97-AF65-F5344CB8AC3E}">
        <p14:creationId xmlns:p14="http://schemas.microsoft.com/office/powerpoint/2010/main" val="973242830"/>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9" restart="whenNotActive" fill="hold" evtFilter="cancelBubble" nodeType="interactiveSeq">
                <p:stCondLst>
                  <p:cond evt="onClick" delay="0">
                    <p:tgtEl>
                      <p:spTgt spid="22"/>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nodeType="withEffect">
                                  <p:stCondLst>
                                    <p:cond delay="0"/>
                                  </p:stCondLst>
                                  <p:childTnLst>
                                    <p:set>
                                      <p:cBhvr>
                                        <p:cTn id="13" dur="1" fill="hold">
                                          <p:stCondLst>
                                            <p:cond delay="0"/>
                                          </p:stCondLst>
                                        </p:cTn>
                                        <p:tgtEl>
                                          <p:spTgt spid="45"/>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seq concurrent="1" nextAc="seek">
              <p:cTn id="16" restart="whenNotActive" fill="hold" evtFilter="cancelBubble" nodeType="interactiveSeq">
                <p:stCondLst>
                  <p:cond evt="onClick" delay="0">
                    <p:tgtEl>
                      <p:spTgt spid="24"/>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nodeType="with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seq concurrent="1" nextAc="seek">
              <p:cTn id="23" restart="whenNotActive" fill="hold" evtFilter="cancelBubble" nodeType="interactiveSeq">
                <p:stCondLst>
                  <p:cond evt="onClick" delay="0">
                    <p:tgtEl>
                      <p:spTgt spid="26"/>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childTnLst>
                                </p:cTn>
                              </p:par>
                              <p:par>
                                <p:cTn id="30" presetID="1" presetClass="exit" presetSubtype="0" fill="hold" nodeType="withEffect">
                                  <p:stCondLst>
                                    <p:cond delay="0"/>
                                  </p:stCondLst>
                                  <p:childTnLst>
                                    <p:set>
                                      <p:cBhvr>
                                        <p:cTn id="31" dur="1" fill="hold">
                                          <p:stCondLst>
                                            <p:cond delay="0"/>
                                          </p:stCondLst>
                                        </p:cTn>
                                        <p:tgtEl>
                                          <p:spTgt spid="22"/>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24"/>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26"/>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38" restart="whenNotActive" fill="hold" evtFilter="cancelBubble" nodeType="interactiveSeq">
                <p:stCondLst>
                  <p:cond evt="onClick" delay="0">
                    <p:tgtEl>
                      <p:spTgt spid="27"/>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nodeType="withEffect">
                                  <p:stCondLst>
                                    <p:cond delay="0"/>
                                  </p:stCondLst>
                                  <p:childTnLst>
                                    <p:set>
                                      <p:cBhvr>
                                        <p:cTn id="42" dur="1" fill="hold">
                                          <p:stCondLst>
                                            <p:cond delay="0"/>
                                          </p:stCondLst>
                                        </p:cTn>
                                        <p:tgtEl>
                                          <p:spTgt spid="27"/>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36"/>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45"/>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49"/>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53"/>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26F6A-ADDB-03E9-67A3-9B9F56A82463}"/>
              </a:ext>
            </a:extLst>
          </p:cNvPr>
          <p:cNvSpPr txBox="1">
            <a:spLocks/>
          </p:cNvSpPr>
          <p:nvPr/>
        </p:nvSpPr>
        <p:spPr>
          <a:xfrm>
            <a:off x="2891221" y="352331"/>
            <a:ext cx="6409558" cy="51661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9B2242"/>
                </a:solidFill>
                <a:latin typeface="Sztosfixed" pitchFamily="2" charset="77"/>
                <a:ea typeface="Sztosfixed" pitchFamily="2" charset="77"/>
                <a:cs typeface="Sztosfixed" pitchFamily="2" charset="77"/>
              </a:rPr>
              <a:t>Farm to plate</a:t>
            </a:r>
          </a:p>
        </p:txBody>
      </p:sp>
      <p:grpSp>
        <p:nvGrpSpPr>
          <p:cNvPr id="11" name="Step 1">
            <a:extLst>
              <a:ext uri="{FF2B5EF4-FFF2-40B4-BE49-F238E27FC236}">
                <a16:creationId xmlns:a16="http://schemas.microsoft.com/office/drawing/2014/main" id="{6F3F5D0A-F85A-8179-3616-AAFACA54DDFE}"/>
              </a:ext>
            </a:extLst>
          </p:cNvPr>
          <p:cNvGrpSpPr/>
          <p:nvPr/>
        </p:nvGrpSpPr>
        <p:grpSpPr>
          <a:xfrm>
            <a:off x="2408948" y="1534548"/>
            <a:ext cx="7227654" cy="3058650"/>
            <a:chOff x="2541295" y="1573310"/>
            <a:chExt cx="7227654" cy="3058650"/>
          </a:xfrm>
        </p:grpSpPr>
        <p:sp>
          <p:nvSpPr>
            <p:cNvPr id="3" name="Rounded Rectangle 2">
              <a:extLst>
                <a:ext uri="{FF2B5EF4-FFF2-40B4-BE49-F238E27FC236}">
                  <a16:creationId xmlns:a16="http://schemas.microsoft.com/office/drawing/2014/main" id="{0B7DBA5A-3DEA-B6D1-ADDF-2D79F4C562A8}"/>
                </a:ext>
              </a:extLst>
            </p:cNvPr>
            <p:cNvSpPr/>
            <p:nvPr/>
          </p:nvSpPr>
          <p:spPr>
            <a:xfrm rot="5400000">
              <a:off x="4625797" y="-511192"/>
              <a:ext cx="3058650" cy="7227654"/>
            </a:xfrm>
            <a:prstGeom prst="roundRect">
              <a:avLst>
                <a:gd name="adj" fmla="val 919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812CEDE-1EA9-FEB3-C981-DCB5C4AD19C4}"/>
                </a:ext>
              </a:extLst>
            </p:cNvPr>
            <p:cNvPicPr>
              <a:picLocks noChangeAspect="1"/>
            </p:cNvPicPr>
            <p:nvPr/>
          </p:nvPicPr>
          <p:blipFill>
            <a:blip r:embed="rId3"/>
            <a:srcRect/>
            <a:stretch/>
          </p:blipFill>
          <p:spPr>
            <a:xfrm>
              <a:off x="2904236" y="1939076"/>
              <a:ext cx="3644482" cy="2327118"/>
            </a:xfrm>
            <a:prstGeom prst="rect">
              <a:avLst/>
            </a:prstGeom>
          </p:spPr>
        </p:pic>
        <p:sp>
          <p:nvSpPr>
            <p:cNvPr id="10" name="TextBox 9">
              <a:extLst>
                <a:ext uri="{FF2B5EF4-FFF2-40B4-BE49-F238E27FC236}">
                  <a16:creationId xmlns:a16="http://schemas.microsoft.com/office/drawing/2014/main" id="{D86CE889-80CF-9D89-919E-95CA519F6010}"/>
                </a:ext>
              </a:extLst>
            </p:cNvPr>
            <p:cNvSpPr txBox="1"/>
            <p:nvPr/>
          </p:nvSpPr>
          <p:spPr>
            <a:xfrm>
              <a:off x="6817111" y="1933504"/>
              <a:ext cx="2683445" cy="2358979"/>
            </a:xfrm>
            <a:prstGeom prst="rect">
              <a:avLst/>
            </a:prstGeom>
            <a:noFill/>
          </p:spPr>
          <p:txBody>
            <a:bodyPr wrap="square" anchor="ctr">
              <a:spAutoFit/>
            </a:bodyPr>
            <a:lstStyle/>
            <a:p>
              <a:pPr rtl="0">
                <a:spcAft>
                  <a:spcPts val="600"/>
                </a:spcAft>
                <a:buNone/>
              </a:pPr>
              <a:r>
                <a:rPr lang="en-AU" sz="2400" u="none" strike="noStrike" dirty="0">
                  <a:solidFill>
                    <a:srgbClr val="2F7A34"/>
                  </a:solidFill>
                  <a:effectLst/>
                  <a:latin typeface="SZTOS MEDIUM" pitchFamily="2" charset="77"/>
                  <a:ea typeface="SZTOS MEDIUM" pitchFamily="2" charset="77"/>
                  <a:cs typeface="SZTOS MEDIUM" pitchFamily="2" charset="77"/>
                </a:rPr>
                <a:t>Step 1</a:t>
              </a:r>
            </a:p>
            <a:p>
              <a:pPr rtl="0">
                <a:lnSpc>
                  <a:spcPts val="2400"/>
                </a:lnSpc>
                <a:spcAft>
                  <a:spcPts val="600"/>
                </a:spcAft>
                <a:buNone/>
              </a:pPr>
              <a:r>
                <a:rPr lang="en-AU" sz="1600" b="0" i="0" u="none" strike="noStrike" dirty="0">
                  <a:solidFill>
                    <a:srgbClr val="414141"/>
                  </a:solidFill>
                  <a:effectLst/>
                  <a:latin typeface="Montserrat" pitchFamily="2" charset="77"/>
                </a:rPr>
                <a:t>Mushroom farms use </a:t>
              </a:r>
              <a:r>
                <a:rPr lang="en-AU" sz="1600" b="1" i="0" u="none" strike="noStrike" dirty="0">
                  <a:solidFill>
                    <a:srgbClr val="414141"/>
                  </a:solidFill>
                  <a:effectLst/>
                  <a:latin typeface="Montserrat" pitchFamily="2" charset="77"/>
                </a:rPr>
                <a:t>indoor growing rooms </a:t>
              </a:r>
              <a:r>
                <a:rPr lang="en-AU" sz="1600" b="0" i="0" u="none" strike="noStrike" dirty="0">
                  <a:solidFill>
                    <a:srgbClr val="414141"/>
                  </a:solidFill>
                  <a:effectLst/>
                  <a:latin typeface="Montserrat" pitchFamily="2" charset="77"/>
                </a:rPr>
                <a:t>with carefully controlled temperature and humidity, air flow and watering techniques.</a:t>
              </a:r>
            </a:p>
          </p:txBody>
        </p:sp>
      </p:grpSp>
      <p:grpSp>
        <p:nvGrpSpPr>
          <p:cNvPr id="16" name="Step 2">
            <a:extLst>
              <a:ext uri="{FF2B5EF4-FFF2-40B4-BE49-F238E27FC236}">
                <a16:creationId xmlns:a16="http://schemas.microsoft.com/office/drawing/2014/main" id="{98590698-BD27-A2CE-9C4F-F0CAF792E9AA}"/>
              </a:ext>
            </a:extLst>
          </p:cNvPr>
          <p:cNvGrpSpPr/>
          <p:nvPr/>
        </p:nvGrpSpPr>
        <p:grpSpPr>
          <a:xfrm>
            <a:off x="2408948" y="1534548"/>
            <a:ext cx="7227654" cy="3058650"/>
            <a:chOff x="2541295" y="1573310"/>
            <a:chExt cx="7227654" cy="3058650"/>
          </a:xfrm>
        </p:grpSpPr>
        <p:sp>
          <p:nvSpPr>
            <p:cNvPr id="17" name="Rounded Rectangle 16">
              <a:extLst>
                <a:ext uri="{FF2B5EF4-FFF2-40B4-BE49-F238E27FC236}">
                  <a16:creationId xmlns:a16="http://schemas.microsoft.com/office/drawing/2014/main" id="{C58ED6D1-F0E5-E6E9-CD1D-3152961A2D2F}"/>
                </a:ext>
              </a:extLst>
            </p:cNvPr>
            <p:cNvSpPr/>
            <p:nvPr/>
          </p:nvSpPr>
          <p:spPr>
            <a:xfrm rot="5400000">
              <a:off x="4625797" y="-511192"/>
              <a:ext cx="3058650" cy="7227654"/>
            </a:xfrm>
            <a:prstGeom prst="roundRect">
              <a:avLst>
                <a:gd name="adj" fmla="val 919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DE8060C2-7D1D-3CA7-C41B-C835B843F500}"/>
                </a:ext>
              </a:extLst>
            </p:cNvPr>
            <p:cNvPicPr>
              <a:picLocks noChangeAspect="1"/>
            </p:cNvPicPr>
            <p:nvPr/>
          </p:nvPicPr>
          <p:blipFill>
            <a:blip r:embed="rId4"/>
            <a:srcRect/>
            <a:stretch/>
          </p:blipFill>
          <p:spPr>
            <a:xfrm>
              <a:off x="2904237" y="1939076"/>
              <a:ext cx="3644480" cy="2327118"/>
            </a:xfrm>
            <a:prstGeom prst="rect">
              <a:avLst/>
            </a:prstGeom>
          </p:spPr>
        </p:pic>
        <p:sp>
          <p:nvSpPr>
            <p:cNvPr id="19" name="TextBox 18">
              <a:extLst>
                <a:ext uri="{FF2B5EF4-FFF2-40B4-BE49-F238E27FC236}">
                  <a16:creationId xmlns:a16="http://schemas.microsoft.com/office/drawing/2014/main" id="{6357EEAD-16C5-B960-CE39-FB64A6447B64}"/>
                </a:ext>
              </a:extLst>
            </p:cNvPr>
            <p:cNvSpPr txBox="1"/>
            <p:nvPr/>
          </p:nvSpPr>
          <p:spPr>
            <a:xfrm>
              <a:off x="6804975" y="2178181"/>
              <a:ext cx="2590236" cy="1743426"/>
            </a:xfrm>
            <a:prstGeom prst="rect">
              <a:avLst/>
            </a:prstGeom>
            <a:noFill/>
          </p:spPr>
          <p:txBody>
            <a:bodyPr wrap="square" anchor="ctr">
              <a:spAutoFit/>
            </a:bodyPr>
            <a:lstStyle/>
            <a:p>
              <a:pPr rtl="0">
                <a:spcAft>
                  <a:spcPts val="600"/>
                </a:spcAft>
                <a:buNone/>
              </a:pPr>
              <a:r>
                <a:rPr lang="en-AU" sz="2400" u="none" strike="noStrike" dirty="0">
                  <a:solidFill>
                    <a:srgbClr val="2F7A34"/>
                  </a:solidFill>
                  <a:effectLst/>
                  <a:latin typeface="SZTOS MEDIUM" pitchFamily="2" charset="77"/>
                  <a:ea typeface="SZTOS MEDIUM" pitchFamily="2" charset="77"/>
                  <a:cs typeface="SZTOS MEDIUM" pitchFamily="2" charset="77"/>
                </a:rPr>
                <a:t>Step 2</a:t>
              </a:r>
            </a:p>
            <a:p>
              <a:pPr rtl="0">
                <a:lnSpc>
                  <a:spcPts val="2400"/>
                </a:lnSpc>
                <a:spcAft>
                  <a:spcPts val="600"/>
                </a:spcAft>
                <a:buNone/>
              </a:pPr>
              <a:r>
                <a:rPr lang="en-AU" sz="1600" b="0" i="0" u="none" strike="noStrike" dirty="0">
                  <a:solidFill>
                    <a:srgbClr val="414141"/>
                  </a:solidFill>
                  <a:effectLst/>
                  <a:latin typeface="Montserrat" pitchFamily="2" charset="77"/>
                </a:rPr>
                <a:t>The farmer prepares the compost called substrate to grow the mushrooms.</a:t>
              </a:r>
            </a:p>
          </p:txBody>
        </p:sp>
      </p:grpSp>
      <p:grpSp>
        <p:nvGrpSpPr>
          <p:cNvPr id="20" name="Step 3">
            <a:extLst>
              <a:ext uri="{FF2B5EF4-FFF2-40B4-BE49-F238E27FC236}">
                <a16:creationId xmlns:a16="http://schemas.microsoft.com/office/drawing/2014/main" id="{833945BF-D1BF-7F25-407F-76C2FC2DF548}"/>
              </a:ext>
            </a:extLst>
          </p:cNvPr>
          <p:cNvGrpSpPr/>
          <p:nvPr/>
        </p:nvGrpSpPr>
        <p:grpSpPr>
          <a:xfrm>
            <a:off x="2408948" y="1534548"/>
            <a:ext cx="7227654" cy="3058650"/>
            <a:chOff x="2541295" y="1573310"/>
            <a:chExt cx="7227654" cy="3058650"/>
          </a:xfrm>
        </p:grpSpPr>
        <p:sp>
          <p:nvSpPr>
            <p:cNvPr id="21" name="Rounded Rectangle 20">
              <a:extLst>
                <a:ext uri="{FF2B5EF4-FFF2-40B4-BE49-F238E27FC236}">
                  <a16:creationId xmlns:a16="http://schemas.microsoft.com/office/drawing/2014/main" id="{1A600E8C-1E6F-BF92-7229-03860111B1AF}"/>
                </a:ext>
              </a:extLst>
            </p:cNvPr>
            <p:cNvSpPr/>
            <p:nvPr/>
          </p:nvSpPr>
          <p:spPr>
            <a:xfrm rot="5400000">
              <a:off x="4625797" y="-511192"/>
              <a:ext cx="3058650" cy="7227654"/>
            </a:xfrm>
            <a:prstGeom prst="roundRect">
              <a:avLst>
                <a:gd name="adj" fmla="val 919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958A3386-D93D-ACB7-785B-737F3D299E21}"/>
                </a:ext>
              </a:extLst>
            </p:cNvPr>
            <p:cNvPicPr>
              <a:picLocks noChangeAspect="1"/>
            </p:cNvPicPr>
            <p:nvPr/>
          </p:nvPicPr>
          <p:blipFill>
            <a:blip r:embed="rId5"/>
            <a:srcRect/>
            <a:stretch/>
          </p:blipFill>
          <p:spPr>
            <a:xfrm>
              <a:off x="2904237" y="1939076"/>
              <a:ext cx="3644480" cy="2327117"/>
            </a:xfrm>
            <a:prstGeom prst="rect">
              <a:avLst/>
            </a:prstGeom>
          </p:spPr>
        </p:pic>
        <p:sp>
          <p:nvSpPr>
            <p:cNvPr id="23" name="TextBox 22">
              <a:extLst>
                <a:ext uri="{FF2B5EF4-FFF2-40B4-BE49-F238E27FC236}">
                  <a16:creationId xmlns:a16="http://schemas.microsoft.com/office/drawing/2014/main" id="{7A587EFB-3737-00CD-51B3-6CACC7AE4CB0}"/>
                </a:ext>
              </a:extLst>
            </p:cNvPr>
            <p:cNvSpPr txBox="1"/>
            <p:nvPr/>
          </p:nvSpPr>
          <p:spPr>
            <a:xfrm>
              <a:off x="6804975" y="2351247"/>
              <a:ext cx="2590236" cy="1435649"/>
            </a:xfrm>
            <a:prstGeom prst="rect">
              <a:avLst/>
            </a:prstGeom>
            <a:noFill/>
          </p:spPr>
          <p:txBody>
            <a:bodyPr wrap="square" anchor="ctr">
              <a:spAutoFit/>
            </a:bodyPr>
            <a:lstStyle/>
            <a:p>
              <a:pPr rtl="0">
                <a:spcAft>
                  <a:spcPts val="600"/>
                </a:spcAft>
                <a:buNone/>
              </a:pPr>
              <a:r>
                <a:rPr lang="en-AU" sz="2400" u="none" strike="noStrike" dirty="0">
                  <a:solidFill>
                    <a:srgbClr val="2F7A34"/>
                  </a:solidFill>
                  <a:effectLst/>
                  <a:latin typeface="SZTOS MEDIUM" pitchFamily="2" charset="77"/>
                  <a:ea typeface="SZTOS MEDIUM" pitchFamily="2" charset="77"/>
                  <a:cs typeface="SZTOS MEDIUM" pitchFamily="2" charset="77"/>
                </a:rPr>
                <a:t>Step 3</a:t>
              </a:r>
            </a:p>
            <a:p>
              <a:pPr rtl="0">
                <a:lnSpc>
                  <a:spcPts val="2400"/>
                </a:lnSpc>
                <a:spcAft>
                  <a:spcPts val="600"/>
                </a:spcAft>
                <a:buNone/>
              </a:pPr>
              <a:r>
                <a:rPr lang="en-AU" sz="1600" b="1" i="0" u="none" strike="noStrike" dirty="0">
                  <a:solidFill>
                    <a:srgbClr val="414141"/>
                  </a:solidFill>
                  <a:effectLst/>
                  <a:latin typeface="Montserrat" pitchFamily="2" charset="77"/>
                </a:rPr>
                <a:t>Spawn</a:t>
              </a:r>
              <a:r>
                <a:rPr lang="en-AU" sz="1600" b="0" i="0" u="none" strike="noStrike" dirty="0">
                  <a:solidFill>
                    <a:srgbClr val="414141"/>
                  </a:solidFill>
                  <a:effectLst/>
                  <a:latin typeface="Montserrat" pitchFamily="2" charset="77"/>
                </a:rPr>
                <a:t> is mixed into trays full of the substrate.</a:t>
              </a:r>
            </a:p>
          </p:txBody>
        </p:sp>
      </p:grpSp>
      <p:grpSp>
        <p:nvGrpSpPr>
          <p:cNvPr id="24" name="Step 4">
            <a:extLst>
              <a:ext uri="{FF2B5EF4-FFF2-40B4-BE49-F238E27FC236}">
                <a16:creationId xmlns:a16="http://schemas.microsoft.com/office/drawing/2014/main" id="{27278512-AEBA-151C-C758-D88F02BEB4EE}"/>
              </a:ext>
            </a:extLst>
          </p:cNvPr>
          <p:cNvGrpSpPr/>
          <p:nvPr/>
        </p:nvGrpSpPr>
        <p:grpSpPr>
          <a:xfrm>
            <a:off x="2408948" y="1534548"/>
            <a:ext cx="7227654" cy="3058650"/>
            <a:chOff x="2541295" y="1573310"/>
            <a:chExt cx="7227654" cy="3058650"/>
          </a:xfrm>
        </p:grpSpPr>
        <p:sp>
          <p:nvSpPr>
            <p:cNvPr id="25" name="Rounded Rectangle 24">
              <a:extLst>
                <a:ext uri="{FF2B5EF4-FFF2-40B4-BE49-F238E27FC236}">
                  <a16:creationId xmlns:a16="http://schemas.microsoft.com/office/drawing/2014/main" id="{3426AAA1-F1FB-EC7D-8179-587ACBE230B4}"/>
                </a:ext>
              </a:extLst>
            </p:cNvPr>
            <p:cNvSpPr/>
            <p:nvPr/>
          </p:nvSpPr>
          <p:spPr>
            <a:xfrm rot="5400000">
              <a:off x="4625797" y="-511192"/>
              <a:ext cx="3058650" cy="7227654"/>
            </a:xfrm>
            <a:prstGeom prst="roundRect">
              <a:avLst>
                <a:gd name="adj" fmla="val 919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13982A13-617D-D73E-EFF9-122E72C5F9DF}"/>
                </a:ext>
              </a:extLst>
            </p:cNvPr>
            <p:cNvPicPr>
              <a:picLocks noChangeAspect="1"/>
            </p:cNvPicPr>
            <p:nvPr/>
          </p:nvPicPr>
          <p:blipFill>
            <a:blip r:embed="rId6"/>
            <a:srcRect/>
            <a:stretch/>
          </p:blipFill>
          <p:spPr>
            <a:xfrm>
              <a:off x="2904237" y="1939076"/>
              <a:ext cx="3644479" cy="2327117"/>
            </a:xfrm>
            <a:prstGeom prst="rect">
              <a:avLst/>
            </a:prstGeom>
          </p:spPr>
        </p:pic>
        <p:sp>
          <p:nvSpPr>
            <p:cNvPr id="27" name="TextBox 26">
              <a:extLst>
                <a:ext uri="{FF2B5EF4-FFF2-40B4-BE49-F238E27FC236}">
                  <a16:creationId xmlns:a16="http://schemas.microsoft.com/office/drawing/2014/main" id="{D8478108-1812-0559-0E29-2B10DC4CE4E5}"/>
                </a:ext>
              </a:extLst>
            </p:cNvPr>
            <p:cNvSpPr txBox="1"/>
            <p:nvPr/>
          </p:nvSpPr>
          <p:spPr>
            <a:xfrm>
              <a:off x="6804975" y="2332070"/>
              <a:ext cx="2590236" cy="1435649"/>
            </a:xfrm>
            <a:prstGeom prst="rect">
              <a:avLst/>
            </a:prstGeom>
            <a:noFill/>
          </p:spPr>
          <p:txBody>
            <a:bodyPr wrap="square" anchor="ctr">
              <a:spAutoFit/>
            </a:bodyPr>
            <a:lstStyle/>
            <a:p>
              <a:pPr rtl="0">
                <a:spcAft>
                  <a:spcPts val="600"/>
                </a:spcAft>
                <a:buNone/>
              </a:pPr>
              <a:r>
                <a:rPr lang="en-AU" sz="2400" u="none" strike="noStrike" dirty="0">
                  <a:solidFill>
                    <a:srgbClr val="2F7A34"/>
                  </a:solidFill>
                  <a:effectLst/>
                  <a:latin typeface="SZTOS MEDIUM" pitchFamily="2" charset="77"/>
                  <a:ea typeface="SZTOS MEDIUM" pitchFamily="2" charset="77"/>
                  <a:cs typeface="SZTOS MEDIUM" pitchFamily="2" charset="77"/>
                </a:rPr>
                <a:t>Step 4</a:t>
              </a:r>
            </a:p>
            <a:p>
              <a:pPr rtl="0">
                <a:lnSpc>
                  <a:spcPts val="2400"/>
                </a:lnSpc>
                <a:spcAft>
                  <a:spcPts val="600"/>
                </a:spcAft>
                <a:buNone/>
              </a:pPr>
              <a:r>
                <a:rPr lang="en-AU" sz="1600" i="0" u="none" strike="noStrike" dirty="0">
                  <a:solidFill>
                    <a:srgbClr val="414141"/>
                  </a:solidFill>
                  <a:effectLst/>
                  <a:latin typeface="Montserrat" pitchFamily="2" charset="77"/>
                </a:rPr>
                <a:t>The substrate is covered with a layer of </a:t>
              </a:r>
              <a:r>
                <a:rPr lang="en-AU" sz="1600" b="1" i="0" u="none" strike="noStrike" dirty="0">
                  <a:solidFill>
                    <a:srgbClr val="414141"/>
                  </a:solidFill>
                  <a:effectLst/>
                  <a:latin typeface="Montserrat" pitchFamily="2" charset="77"/>
                </a:rPr>
                <a:t>casing soil</a:t>
              </a:r>
              <a:r>
                <a:rPr lang="en-AU" sz="1600" i="0" u="none" strike="noStrike" dirty="0">
                  <a:solidFill>
                    <a:srgbClr val="414141"/>
                  </a:solidFill>
                  <a:effectLst/>
                  <a:latin typeface="Montserrat" pitchFamily="2" charset="77"/>
                </a:rPr>
                <a:t>. </a:t>
              </a:r>
            </a:p>
          </p:txBody>
        </p:sp>
      </p:grpSp>
      <p:grpSp>
        <p:nvGrpSpPr>
          <p:cNvPr id="28" name="Step 5">
            <a:extLst>
              <a:ext uri="{FF2B5EF4-FFF2-40B4-BE49-F238E27FC236}">
                <a16:creationId xmlns:a16="http://schemas.microsoft.com/office/drawing/2014/main" id="{6185CA80-20A1-1566-7726-6FBC4A31FD64}"/>
              </a:ext>
            </a:extLst>
          </p:cNvPr>
          <p:cNvGrpSpPr/>
          <p:nvPr/>
        </p:nvGrpSpPr>
        <p:grpSpPr>
          <a:xfrm>
            <a:off x="2408948" y="1534548"/>
            <a:ext cx="7227654" cy="3058650"/>
            <a:chOff x="2541295" y="1573310"/>
            <a:chExt cx="7227654" cy="3058650"/>
          </a:xfrm>
        </p:grpSpPr>
        <p:sp>
          <p:nvSpPr>
            <p:cNvPr id="29" name="Rounded Rectangle 28">
              <a:extLst>
                <a:ext uri="{FF2B5EF4-FFF2-40B4-BE49-F238E27FC236}">
                  <a16:creationId xmlns:a16="http://schemas.microsoft.com/office/drawing/2014/main" id="{79B0CB29-0334-7B6D-ADF6-33B712C8CCA9}"/>
                </a:ext>
              </a:extLst>
            </p:cNvPr>
            <p:cNvSpPr/>
            <p:nvPr/>
          </p:nvSpPr>
          <p:spPr>
            <a:xfrm rot="5400000">
              <a:off x="4625797" y="-511192"/>
              <a:ext cx="3058650" cy="7227654"/>
            </a:xfrm>
            <a:prstGeom prst="roundRect">
              <a:avLst>
                <a:gd name="adj" fmla="val 919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A14D6D96-51FE-D0B2-741F-05A8BB8A30A9}"/>
                </a:ext>
              </a:extLst>
            </p:cNvPr>
            <p:cNvPicPr>
              <a:picLocks noChangeAspect="1"/>
            </p:cNvPicPr>
            <p:nvPr/>
          </p:nvPicPr>
          <p:blipFill>
            <a:blip r:embed="rId7"/>
            <a:srcRect/>
            <a:stretch/>
          </p:blipFill>
          <p:spPr>
            <a:xfrm>
              <a:off x="2904237" y="1939076"/>
              <a:ext cx="3644479" cy="2327117"/>
            </a:xfrm>
            <a:prstGeom prst="rect">
              <a:avLst/>
            </a:prstGeom>
          </p:spPr>
        </p:pic>
        <p:sp>
          <p:nvSpPr>
            <p:cNvPr id="31" name="TextBox 30">
              <a:extLst>
                <a:ext uri="{FF2B5EF4-FFF2-40B4-BE49-F238E27FC236}">
                  <a16:creationId xmlns:a16="http://schemas.microsoft.com/office/drawing/2014/main" id="{9D803946-086E-9243-6833-92324F47A453}"/>
                </a:ext>
              </a:extLst>
            </p:cNvPr>
            <p:cNvSpPr txBox="1"/>
            <p:nvPr/>
          </p:nvSpPr>
          <p:spPr>
            <a:xfrm>
              <a:off x="6804975" y="2720578"/>
              <a:ext cx="2590236" cy="784830"/>
            </a:xfrm>
            <a:prstGeom prst="rect">
              <a:avLst/>
            </a:prstGeom>
            <a:noFill/>
          </p:spPr>
          <p:txBody>
            <a:bodyPr wrap="square" anchor="ctr">
              <a:spAutoFit/>
            </a:bodyPr>
            <a:lstStyle/>
            <a:p>
              <a:pPr rtl="0">
                <a:spcAft>
                  <a:spcPts val="600"/>
                </a:spcAft>
                <a:buNone/>
              </a:pPr>
              <a:r>
                <a:rPr lang="en-AU" sz="2400" u="none" strike="noStrike" dirty="0">
                  <a:solidFill>
                    <a:srgbClr val="2F7A34"/>
                  </a:solidFill>
                  <a:effectLst/>
                  <a:latin typeface="SZTOS MEDIUM" pitchFamily="2" charset="77"/>
                  <a:ea typeface="SZTOS MEDIUM" pitchFamily="2" charset="77"/>
                  <a:cs typeface="SZTOS MEDIUM" pitchFamily="2" charset="77"/>
                </a:rPr>
                <a:t>Step 5</a:t>
              </a:r>
            </a:p>
            <a:p>
              <a:pPr rtl="0">
                <a:spcAft>
                  <a:spcPts val="600"/>
                </a:spcAft>
                <a:buNone/>
              </a:pPr>
              <a:r>
                <a:rPr lang="en-AU" sz="1600" i="0" u="none" strike="noStrike" dirty="0">
                  <a:solidFill>
                    <a:srgbClr val="414141"/>
                  </a:solidFill>
                  <a:effectLst/>
                  <a:latin typeface="Montserrat" pitchFamily="2" charset="77"/>
                </a:rPr>
                <a:t>The </a:t>
              </a:r>
              <a:r>
                <a:rPr lang="en-AU" sz="1600" b="1" i="0" u="none" strike="noStrike" dirty="0">
                  <a:solidFill>
                    <a:srgbClr val="414141"/>
                  </a:solidFill>
                  <a:effectLst/>
                  <a:latin typeface="Montserrat" pitchFamily="2" charset="77"/>
                </a:rPr>
                <a:t>mycelium</a:t>
              </a:r>
              <a:r>
                <a:rPr lang="en-AU" sz="1600" i="0" u="none" strike="noStrike" dirty="0">
                  <a:solidFill>
                    <a:srgbClr val="414141"/>
                  </a:solidFill>
                  <a:effectLst/>
                  <a:latin typeface="Montserrat" pitchFamily="2" charset="77"/>
                </a:rPr>
                <a:t> grows.</a:t>
              </a:r>
            </a:p>
          </p:txBody>
        </p:sp>
      </p:grpSp>
      <p:grpSp>
        <p:nvGrpSpPr>
          <p:cNvPr id="32" name="Step 6">
            <a:extLst>
              <a:ext uri="{FF2B5EF4-FFF2-40B4-BE49-F238E27FC236}">
                <a16:creationId xmlns:a16="http://schemas.microsoft.com/office/drawing/2014/main" id="{F3DB7A42-F75F-4217-6BF2-3F8AFEF1B528}"/>
              </a:ext>
            </a:extLst>
          </p:cNvPr>
          <p:cNvGrpSpPr/>
          <p:nvPr/>
        </p:nvGrpSpPr>
        <p:grpSpPr>
          <a:xfrm>
            <a:off x="2408948" y="1534548"/>
            <a:ext cx="7227654" cy="3058650"/>
            <a:chOff x="2541295" y="1573310"/>
            <a:chExt cx="7227654" cy="3058650"/>
          </a:xfrm>
        </p:grpSpPr>
        <p:sp>
          <p:nvSpPr>
            <p:cNvPr id="33" name="Rounded Rectangle 32">
              <a:extLst>
                <a:ext uri="{FF2B5EF4-FFF2-40B4-BE49-F238E27FC236}">
                  <a16:creationId xmlns:a16="http://schemas.microsoft.com/office/drawing/2014/main" id="{3E0D287A-D58D-32F2-C2F1-AE524489A3B9}"/>
                </a:ext>
              </a:extLst>
            </p:cNvPr>
            <p:cNvSpPr/>
            <p:nvPr/>
          </p:nvSpPr>
          <p:spPr>
            <a:xfrm rot="5400000">
              <a:off x="4625797" y="-511192"/>
              <a:ext cx="3058650" cy="7227654"/>
            </a:xfrm>
            <a:prstGeom prst="roundRect">
              <a:avLst>
                <a:gd name="adj" fmla="val 919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id="{DCF5535C-656E-A245-19D7-339450DA410D}"/>
                </a:ext>
              </a:extLst>
            </p:cNvPr>
            <p:cNvPicPr>
              <a:picLocks noChangeAspect="1"/>
            </p:cNvPicPr>
            <p:nvPr/>
          </p:nvPicPr>
          <p:blipFill>
            <a:blip r:embed="rId8"/>
            <a:srcRect/>
            <a:stretch/>
          </p:blipFill>
          <p:spPr>
            <a:xfrm>
              <a:off x="2904238" y="1939076"/>
              <a:ext cx="3644477" cy="2327116"/>
            </a:xfrm>
            <a:prstGeom prst="rect">
              <a:avLst/>
            </a:prstGeom>
          </p:spPr>
        </p:pic>
        <p:sp>
          <p:nvSpPr>
            <p:cNvPr id="35" name="TextBox 34">
              <a:extLst>
                <a:ext uri="{FF2B5EF4-FFF2-40B4-BE49-F238E27FC236}">
                  <a16:creationId xmlns:a16="http://schemas.microsoft.com/office/drawing/2014/main" id="{BC0020C3-660B-1D95-6348-7128BA087F57}"/>
                </a:ext>
              </a:extLst>
            </p:cNvPr>
            <p:cNvSpPr txBox="1"/>
            <p:nvPr/>
          </p:nvSpPr>
          <p:spPr>
            <a:xfrm>
              <a:off x="6804975" y="2230922"/>
              <a:ext cx="2590236" cy="1743426"/>
            </a:xfrm>
            <a:prstGeom prst="rect">
              <a:avLst/>
            </a:prstGeom>
            <a:noFill/>
          </p:spPr>
          <p:txBody>
            <a:bodyPr wrap="square" anchor="ctr">
              <a:spAutoFit/>
            </a:bodyPr>
            <a:lstStyle/>
            <a:p>
              <a:pPr rtl="0">
                <a:spcAft>
                  <a:spcPts val="600"/>
                </a:spcAft>
                <a:buNone/>
              </a:pPr>
              <a:r>
                <a:rPr lang="en-AU" sz="2400" u="none" strike="noStrike" dirty="0">
                  <a:solidFill>
                    <a:srgbClr val="2F7A34"/>
                  </a:solidFill>
                  <a:effectLst/>
                  <a:latin typeface="SZTOS MEDIUM" pitchFamily="2" charset="77"/>
                  <a:ea typeface="SZTOS MEDIUM" pitchFamily="2" charset="77"/>
                  <a:cs typeface="SZTOS MEDIUM" pitchFamily="2" charset="77"/>
                </a:rPr>
                <a:t>Step 6</a:t>
              </a:r>
            </a:p>
            <a:p>
              <a:pPr rtl="0">
                <a:lnSpc>
                  <a:spcPts val="2400"/>
                </a:lnSpc>
                <a:spcAft>
                  <a:spcPts val="600"/>
                </a:spcAft>
                <a:buNone/>
              </a:pPr>
              <a:r>
                <a:rPr lang="en-AU" sz="1600" i="0" u="none" strike="noStrike" dirty="0">
                  <a:solidFill>
                    <a:srgbClr val="414141"/>
                  </a:solidFill>
                  <a:effectLst/>
                  <a:latin typeface="Montserrat" pitchFamily="2" charset="77"/>
                </a:rPr>
                <a:t>After about 3 weeks the small mushrooms appear - this is called </a:t>
              </a:r>
              <a:r>
                <a:rPr lang="en-AU" sz="1600" b="1" i="0" u="none" strike="noStrike" dirty="0">
                  <a:solidFill>
                    <a:srgbClr val="414141"/>
                  </a:solidFill>
                  <a:effectLst/>
                  <a:latin typeface="Montserrat" pitchFamily="2" charset="77"/>
                </a:rPr>
                <a:t>pinning</a:t>
              </a:r>
              <a:r>
                <a:rPr lang="en-AU" sz="1600" i="0" u="none" strike="noStrike" dirty="0">
                  <a:solidFill>
                    <a:srgbClr val="414141"/>
                  </a:solidFill>
                  <a:effectLst/>
                  <a:latin typeface="Montserrat" pitchFamily="2" charset="77"/>
                </a:rPr>
                <a:t>.</a:t>
              </a:r>
            </a:p>
          </p:txBody>
        </p:sp>
      </p:grpSp>
      <p:grpSp>
        <p:nvGrpSpPr>
          <p:cNvPr id="36" name="Step 7">
            <a:extLst>
              <a:ext uri="{FF2B5EF4-FFF2-40B4-BE49-F238E27FC236}">
                <a16:creationId xmlns:a16="http://schemas.microsoft.com/office/drawing/2014/main" id="{817F0A8D-F8E2-1092-1DD5-F4D1C7715B7A}"/>
              </a:ext>
            </a:extLst>
          </p:cNvPr>
          <p:cNvGrpSpPr/>
          <p:nvPr/>
        </p:nvGrpSpPr>
        <p:grpSpPr>
          <a:xfrm>
            <a:off x="2408948" y="1534548"/>
            <a:ext cx="7227654" cy="3058650"/>
            <a:chOff x="2541295" y="1573310"/>
            <a:chExt cx="7227654" cy="3058650"/>
          </a:xfrm>
        </p:grpSpPr>
        <p:sp>
          <p:nvSpPr>
            <p:cNvPr id="37" name="Rounded Rectangle 36">
              <a:extLst>
                <a:ext uri="{FF2B5EF4-FFF2-40B4-BE49-F238E27FC236}">
                  <a16:creationId xmlns:a16="http://schemas.microsoft.com/office/drawing/2014/main" id="{38890F93-911F-0DB6-8A0B-094D29A9A321}"/>
                </a:ext>
              </a:extLst>
            </p:cNvPr>
            <p:cNvSpPr/>
            <p:nvPr/>
          </p:nvSpPr>
          <p:spPr>
            <a:xfrm rot="5400000">
              <a:off x="4625797" y="-511192"/>
              <a:ext cx="3058650" cy="7227654"/>
            </a:xfrm>
            <a:prstGeom prst="roundRect">
              <a:avLst>
                <a:gd name="adj" fmla="val 919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3B392F71-4BDF-5B5B-7C70-BB20E1F8A72F}"/>
                </a:ext>
              </a:extLst>
            </p:cNvPr>
            <p:cNvPicPr>
              <a:picLocks noChangeAspect="1"/>
            </p:cNvPicPr>
            <p:nvPr/>
          </p:nvPicPr>
          <p:blipFill>
            <a:blip r:embed="rId9"/>
            <a:srcRect/>
            <a:stretch/>
          </p:blipFill>
          <p:spPr>
            <a:xfrm>
              <a:off x="2904238" y="1939076"/>
              <a:ext cx="3644477" cy="2327116"/>
            </a:xfrm>
            <a:prstGeom prst="rect">
              <a:avLst/>
            </a:prstGeom>
          </p:spPr>
        </p:pic>
        <p:sp>
          <p:nvSpPr>
            <p:cNvPr id="39" name="TextBox 38">
              <a:extLst>
                <a:ext uri="{FF2B5EF4-FFF2-40B4-BE49-F238E27FC236}">
                  <a16:creationId xmlns:a16="http://schemas.microsoft.com/office/drawing/2014/main" id="{F7DBC6E8-D828-8372-B8D2-428443BEE686}"/>
                </a:ext>
              </a:extLst>
            </p:cNvPr>
            <p:cNvSpPr txBox="1"/>
            <p:nvPr/>
          </p:nvSpPr>
          <p:spPr>
            <a:xfrm>
              <a:off x="6804975" y="2087392"/>
              <a:ext cx="2590236" cy="2051203"/>
            </a:xfrm>
            <a:prstGeom prst="rect">
              <a:avLst/>
            </a:prstGeom>
            <a:noFill/>
          </p:spPr>
          <p:txBody>
            <a:bodyPr wrap="square" anchor="ctr">
              <a:spAutoFit/>
            </a:bodyPr>
            <a:lstStyle/>
            <a:p>
              <a:pPr rtl="0">
                <a:spcAft>
                  <a:spcPts val="600"/>
                </a:spcAft>
                <a:buNone/>
              </a:pPr>
              <a:r>
                <a:rPr lang="en-AU" sz="2400" u="none" strike="noStrike" dirty="0">
                  <a:solidFill>
                    <a:srgbClr val="2F7A34"/>
                  </a:solidFill>
                  <a:effectLst/>
                  <a:latin typeface="SZTOS MEDIUM" pitchFamily="2" charset="77"/>
                  <a:ea typeface="SZTOS MEDIUM" pitchFamily="2" charset="77"/>
                  <a:cs typeface="SZTOS MEDIUM" pitchFamily="2" charset="77"/>
                </a:rPr>
                <a:t>Step 7</a:t>
              </a:r>
            </a:p>
            <a:p>
              <a:pPr rtl="0">
                <a:lnSpc>
                  <a:spcPts val="2400"/>
                </a:lnSpc>
                <a:spcAft>
                  <a:spcPts val="600"/>
                </a:spcAft>
                <a:buNone/>
              </a:pPr>
              <a:r>
                <a:rPr lang="en-AU" sz="1600" i="0" u="none" strike="noStrike" dirty="0">
                  <a:solidFill>
                    <a:srgbClr val="414141"/>
                  </a:solidFill>
                  <a:effectLst/>
                  <a:latin typeface="Montserrat" pitchFamily="2" charset="77"/>
                </a:rPr>
                <a:t>After a few days, the pins form into mushrooms - baby buttons, then cups, then flats.</a:t>
              </a:r>
            </a:p>
          </p:txBody>
        </p:sp>
      </p:grpSp>
      <p:grpSp>
        <p:nvGrpSpPr>
          <p:cNvPr id="40" name="Step 8">
            <a:extLst>
              <a:ext uri="{FF2B5EF4-FFF2-40B4-BE49-F238E27FC236}">
                <a16:creationId xmlns:a16="http://schemas.microsoft.com/office/drawing/2014/main" id="{868A45A5-0036-E23B-5EA2-34BDD26FAE3B}"/>
              </a:ext>
            </a:extLst>
          </p:cNvPr>
          <p:cNvGrpSpPr/>
          <p:nvPr/>
        </p:nvGrpSpPr>
        <p:grpSpPr>
          <a:xfrm>
            <a:off x="2408948" y="1534548"/>
            <a:ext cx="7227654" cy="3058650"/>
            <a:chOff x="2541295" y="1573310"/>
            <a:chExt cx="7227654" cy="3058650"/>
          </a:xfrm>
        </p:grpSpPr>
        <p:sp>
          <p:nvSpPr>
            <p:cNvPr id="41" name="Rounded Rectangle 40">
              <a:extLst>
                <a:ext uri="{FF2B5EF4-FFF2-40B4-BE49-F238E27FC236}">
                  <a16:creationId xmlns:a16="http://schemas.microsoft.com/office/drawing/2014/main" id="{11ECAF95-EA6C-8653-E16C-D31AB0DE23E0}"/>
                </a:ext>
              </a:extLst>
            </p:cNvPr>
            <p:cNvSpPr/>
            <p:nvPr/>
          </p:nvSpPr>
          <p:spPr>
            <a:xfrm rot="5400000">
              <a:off x="4625797" y="-511192"/>
              <a:ext cx="3058650" cy="7227654"/>
            </a:xfrm>
            <a:prstGeom prst="roundRect">
              <a:avLst>
                <a:gd name="adj" fmla="val 919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a:extLst>
                <a:ext uri="{FF2B5EF4-FFF2-40B4-BE49-F238E27FC236}">
                  <a16:creationId xmlns:a16="http://schemas.microsoft.com/office/drawing/2014/main" id="{71725600-3D2F-4988-AC2B-4BDA8E6FAE4A}"/>
                </a:ext>
              </a:extLst>
            </p:cNvPr>
            <p:cNvPicPr>
              <a:picLocks noChangeAspect="1"/>
            </p:cNvPicPr>
            <p:nvPr/>
          </p:nvPicPr>
          <p:blipFill>
            <a:blip r:embed="rId10"/>
            <a:srcRect/>
            <a:stretch/>
          </p:blipFill>
          <p:spPr>
            <a:xfrm>
              <a:off x="2904238" y="1939076"/>
              <a:ext cx="3644477" cy="2327115"/>
            </a:xfrm>
            <a:prstGeom prst="rect">
              <a:avLst/>
            </a:prstGeom>
          </p:spPr>
        </p:pic>
        <p:sp>
          <p:nvSpPr>
            <p:cNvPr id="43" name="TextBox 42">
              <a:extLst>
                <a:ext uri="{FF2B5EF4-FFF2-40B4-BE49-F238E27FC236}">
                  <a16:creationId xmlns:a16="http://schemas.microsoft.com/office/drawing/2014/main" id="{CF86BFA5-989B-8269-F703-53AFEEEA649F}"/>
                </a:ext>
              </a:extLst>
            </p:cNvPr>
            <p:cNvSpPr txBox="1"/>
            <p:nvPr/>
          </p:nvSpPr>
          <p:spPr>
            <a:xfrm>
              <a:off x="6804975" y="2457811"/>
              <a:ext cx="2590236" cy="1127873"/>
            </a:xfrm>
            <a:prstGeom prst="rect">
              <a:avLst/>
            </a:prstGeom>
            <a:noFill/>
          </p:spPr>
          <p:txBody>
            <a:bodyPr wrap="square" anchor="ctr">
              <a:spAutoFit/>
            </a:bodyPr>
            <a:lstStyle/>
            <a:p>
              <a:pPr rtl="0">
                <a:spcAft>
                  <a:spcPts val="600"/>
                </a:spcAft>
                <a:buNone/>
              </a:pPr>
              <a:r>
                <a:rPr lang="en-AU" sz="2400" u="none" strike="noStrike" dirty="0">
                  <a:solidFill>
                    <a:srgbClr val="2F7A34"/>
                  </a:solidFill>
                  <a:effectLst/>
                  <a:latin typeface="SZTOS MEDIUM" pitchFamily="2" charset="77"/>
                  <a:ea typeface="SZTOS MEDIUM" pitchFamily="2" charset="77"/>
                  <a:cs typeface="SZTOS MEDIUM" pitchFamily="2" charset="77"/>
                </a:rPr>
                <a:t>Step 8</a:t>
              </a:r>
            </a:p>
            <a:p>
              <a:pPr rtl="0">
                <a:lnSpc>
                  <a:spcPts val="2400"/>
                </a:lnSpc>
                <a:spcAft>
                  <a:spcPts val="600"/>
                </a:spcAft>
                <a:buNone/>
              </a:pPr>
              <a:r>
                <a:rPr lang="en-AU" sz="1600" i="0" u="none" strike="noStrike" dirty="0">
                  <a:solidFill>
                    <a:srgbClr val="414141"/>
                  </a:solidFill>
                  <a:effectLst/>
                  <a:latin typeface="Montserrat" pitchFamily="2" charset="77"/>
                </a:rPr>
                <a:t>The mushrooms are </a:t>
              </a:r>
              <a:r>
                <a:rPr lang="en-AU" sz="1600" b="1" i="0" u="none" strike="noStrike" dirty="0">
                  <a:solidFill>
                    <a:srgbClr val="414141"/>
                  </a:solidFill>
                  <a:effectLst/>
                  <a:latin typeface="Montserrat" pitchFamily="2" charset="77"/>
                </a:rPr>
                <a:t>harvested</a:t>
              </a:r>
              <a:r>
                <a:rPr lang="en-AU" sz="1600" i="0" u="none" strike="noStrike" dirty="0">
                  <a:solidFill>
                    <a:srgbClr val="414141"/>
                  </a:solidFill>
                  <a:effectLst/>
                  <a:latin typeface="Montserrat" pitchFamily="2" charset="77"/>
                </a:rPr>
                <a:t> by hand.</a:t>
              </a:r>
            </a:p>
          </p:txBody>
        </p:sp>
      </p:grpSp>
      <p:grpSp>
        <p:nvGrpSpPr>
          <p:cNvPr id="44" name="Step 9">
            <a:extLst>
              <a:ext uri="{FF2B5EF4-FFF2-40B4-BE49-F238E27FC236}">
                <a16:creationId xmlns:a16="http://schemas.microsoft.com/office/drawing/2014/main" id="{7121D762-4F9D-4559-FC93-A0E3AD5DF983}"/>
              </a:ext>
            </a:extLst>
          </p:cNvPr>
          <p:cNvGrpSpPr/>
          <p:nvPr/>
        </p:nvGrpSpPr>
        <p:grpSpPr>
          <a:xfrm>
            <a:off x="2408948" y="1534548"/>
            <a:ext cx="7227654" cy="3058650"/>
            <a:chOff x="2541295" y="1573310"/>
            <a:chExt cx="7227654" cy="3058650"/>
          </a:xfrm>
        </p:grpSpPr>
        <p:sp>
          <p:nvSpPr>
            <p:cNvPr id="45" name="Rounded Rectangle 44">
              <a:extLst>
                <a:ext uri="{FF2B5EF4-FFF2-40B4-BE49-F238E27FC236}">
                  <a16:creationId xmlns:a16="http://schemas.microsoft.com/office/drawing/2014/main" id="{6353E859-3FAF-6817-0BB2-EBB5119FE3C7}"/>
                </a:ext>
              </a:extLst>
            </p:cNvPr>
            <p:cNvSpPr/>
            <p:nvPr/>
          </p:nvSpPr>
          <p:spPr>
            <a:xfrm rot="5400000">
              <a:off x="4625797" y="-511192"/>
              <a:ext cx="3058650" cy="7227654"/>
            </a:xfrm>
            <a:prstGeom prst="roundRect">
              <a:avLst>
                <a:gd name="adj" fmla="val 919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1FE8E98E-6D33-408C-E2F4-0CC5B4E072C1}"/>
                </a:ext>
              </a:extLst>
            </p:cNvPr>
            <p:cNvPicPr>
              <a:picLocks noChangeAspect="1"/>
            </p:cNvPicPr>
            <p:nvPr/>
          </p:nvPicPr>
          <p:blipFill>
            <a:blip r:embed="rId11"/>
            <a:srcRect/>
            <a:stretch/>
          </p:blipFill>
          <p:spPr>
            <a:xfrm>
              <a:off x="2904238" y="1939076"/>
              <a:ext cx="3644476" cy="2327115"/>
            </a:xfrm>
            <a:prstGeom prst="rect">
              <a:avLst/>
            </a:prstGeom>
          </p:spPr>
        </p:pic>
        <p:sp>
          <p:nvSpPr>
            <p:cNvPr id="47" name="TextBox 46">
              <a:extLst>
                <a:ext uri="{FF2B5EF4-FFF2-40B4-BE49-F238E27FC236}">
                  <a16:creationId xmlns:a16="http://schemas.microsoft.com/office/drawing/2014/main" id="{A614489A-0B3C-EEF2-2892-C82859E0F47D}"/>
                </a:ext>
              </a:extLst>
            </p:cNvPr>
            <p:cNvSpPr txBox="1"/>
            <p:nvPr/>
          </p:nvSpPr>
          <p:spPr>
            <a:xfrm>
              <a:off x="6804975" y="2485959"/>
              <a:ext cx="2590236" cy="1127873"/>
            </a:xfrm>
            <a:prstGeom prst="rect">
              <a:avLst/>
            </a:prstGeom>
            <a:noFill/>
          </p:spPr>
          <p:txBody>
            <a:bodyPr wrap="square" anchor="ctr">
              <a:spAutoFit/>
            </a:bodyPr>
            <a:lstStyle/>
            <a:p>
              <a:pPr rtl="0">
                <a:spcAft>
                  <a:spcPts val="600"/>
                </a:spcAft>
                <a:buNone/>
              </a:pPr>
              <a:r>
                <a:rPr lang="en-AU" sz="2400" u="none" strike="noStrike" dirty="0">
                  <a:solidFill>
                    <a:srgbClr val="2F7A34"/>
                  </a:solidFill>
                  <a:effectLst/>
                  <a:latin typeface="SZTOS MEDIUM" pitchFamily="2" charset="77"/>
                  <a:ea typeface="SZTOS MEDIUM" pitchFamily="2" charset="77"/>
                  <a:cs typeface="SZTOS MEDIUM" pitchFamily="2" charset="77"/>
                </a:rPr>
                <a:t>Step 9</a:t>
              </a:r>
            </a:p>
            <a:p>
              <a:pPr rtl="0">
                <a:lnSpc>
                  <a:spcPts val="2400"/>
                </a:lnSpc>
                <a:spcAft>
                  <a:spcPts val="600"/>
                </a:spcAft>
                <a:buNone/>
              </a:pPr>
              <a:r>
                <a:rPr lang="en-AU" sz="1600" i="0" u="none" strike="noStrike" dirty="0">
                  <a:solidFill>
                    <a:srgbClr val="414141"/>
                  </a:solidFill>
                  <a:effectLst/>
                  <a:latin typeface="Montserrat" pitchFamily="2" charset="77"/>
                </a:rPr>
                <a:t>They are carefully </a:t>
              </a:r>
              <a:r>
                <a:rPr lang="en-AU" sz="1600" b="1" i="0" u="none" strike="noStrike" dirty="0">
                  <a:solidFill>
                    <a:srgbClr val="414141"/>
                  </a:solidFill>
                  <a:effectLst/>
                  <a:latin typeface="Montserrat" pitchFamily="2" charset="77"/>
                </a:rPr>
                <a:t>packaged</a:t>
              </a:r>
              <a:r>
                <a:rPr lang="en-AU" sz="1600" i="0" u="none" strike="noStrike" dirty="0">
                  <a:solidFill>
                    <a:srgbClr val="414141"/>
                  </a:solidFill>
                  <a:effectLst/>
                  <a:latin typeface="Montserrat" pitchFamily="2" charset="77"/>
                </a:rPr>
                <a:t>.</a:t>
              </a:r>
            </a:p>
          </p:txBody>
        </p:sp>
      </p:grpSp>
      <p:grpSp>
        <p:nvGrpSpPr>
          <p:cNvPr id="48" name="Step 10">
            <a:extLst>
              <a:ext uri="{FF2B5EF4-FFF2-40B4-BE49-F238E27FC236}">
                <a16:creationId xmlns:a16="http://schemas.microsoft.com/office/drawing/2014/main" id="{0F0B361C-016B-952D-4FCE-B215F3963865}"/>
              </a:ext>
            </a:extLst>
          </p:cNvPr>
          <p:cNvGrpSpPr/>
          <p:nvPr/>
        </p:nvGrpSpPr>
        <p:grpSpPr>
          <a:xfrm>
            <a:off x="2408948" y="1534548"/>
            <a:ext cx="7227654" cy="3058650"/>
            <a:chOff x="2541295" y="1573310"/>
            <a:chExt cx="7227654" cy="3058650"/>
          </a:xfrm>
        </p:grpSpPr>
        <p:sp>
          <p:nvSpPr>
            <p:cNvPr id="49" name="Rounded Rectangle 48">
              <a:extLst>
                <a:ext uri="{FF2B5EF4-FFF2-40B4-BE49-F238E27FC236}">
                  <a16:creationId xmlns:a16="http://schemas.microsoft.com/office/drawing/2014/main" id="{2DE5B4A2-9DC0-4DF8-EDA4-8C6076DEC793}"/>
                </a:ext>
              </a:extLst>
            </p:cNvPr>
            <p:cNvSpPr/>
            <p:nvPr/>
          </p:nvSpPr>
          <p:spPr>
            <a:xfrm rot="5400000">
              <a:off x="4625797" y="-511192"/>
              <a:ext cx="3058650" cy="7227654"/>
            </a:xfrm>
            <a:prstGeom prst="roundRect">
              <a:avLst>
                <a:gd name="adj" fmla="val 919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a:extLst>
                <a:ext uri="{FF2B5EF4-FFF2-40B4-BE49-F238E27FC236}">
                  <a16:creationId xmlns:a16="http://schemas.microsoft.com/office/drawing/2014/main" id="{3921B6C8-FC37-5B12-8873-DB9A614ED951}"/>
                </a:ext>
              </a:extLst>
            </p:cNvPr>
            <p:cNvPicPr>
              <a:picLocks noChangeAspect="1"/>
            </p:cNvPicPr>
            <p:nvPr/>
          </p:nvPicPr>
          <p:blipFill>
            <a:blip r:embed="rId12"/>
            <a:srcRect/>
            <a:stretch/>
          </p:blipFill>
          <p:spPr>
            <a:xfrm>
              <a:off x="2904238" y="1939076"/>
              <a:ext cx="3644476" cy="2327114"/>
            </a:xfrm>
            <a:prstGeom prst="rect">
              <a:avLst/>
            </a:prstGeom>
          </p:spPr>
        </p:pic>
        <p:sp>
          <p:nvSpPr>
            <p:cNvPr id="51" name="TextBox 50">
              <a:extLst>
                <a:ext uri="{FF2B5EF4-FFF2-40B4-BE49-F238E27FC236}">
                  <a16:creationId xmlns:a16="http://schemas.microsoft.com/office/drawing/2014/main" id="{9DA18669-4910-8F6D-7869-90331E614FBC}"/>
                </a:ext>
              </a:extLst>
            </p:cNvPr>
            <p:cNvSpPr txBox="1"/>
            <p:nvPr/>
          </p:nvSpPr>
          <p:spPr>
            <a:xfrm>
              <a:off x="6804975" y="2332527"/>
              <a:ext cx="2590236" cy="1435649"/>
            </a:xfrm>
            <a:prstGeom prst="rect">
              <a:avLst/>
            </a:prstGeom>
            <a:noFill/>
          </p:spPr>
          <p:txBody>
            <a:bodyPr wrap="square" anchor="ctr">
              <a:spAutoFit/>
            </a:bodyPr>
            <a:lstStyle/>
            <a:p>
              <a:pPr rtl="0">
                <a:spcAft>
                  <a:spcPts val="600"/>
                </a:spcAft>
                <a:buNone/>
              </a:pPr>
              <a:r>
                <a:rPr lang="en-AU" sz="2400" u="none" strike="noStrike" dirty="0">
                  <a:solidFill>
                    <a:srgbClr val="2F7A34"/>
                  </a:solidFill>
                  <a:effectLst/>
                  <a:latin typeface="SZTOS MEDIUM" pitchFamily="2" charset="77"/>
                  <a:ea typeface="SZTOS MEDIUM" pitchFamily="2" charset="77"/>
                  <a:cs typeface="SZTOS MEDIUM" pitchFamily="2" charset="77"/>
                </a:rPr>
                <a:t>Step 10</a:t>
              </a:r>
            </a:p>
            <a:p>
              <a:pPr rtl="0">
                <a:lnSpc>
                  <a:spcPts val="2400"/>
                </a:lnSpc>
                <a:spcAft>
                  <a:spcPts val="600"/>
                </a:spcAft>
                <a:buNone/>
              </a:pPr>
              <a:r>
                <a:rPr lang="en-AU" sz="1600" i="0" u="none" strike="noStrike" dirty="0">
                  <a:solidFill>
                    <a:srgbClr val="414141"/>
                  </a:solidFill>
                  <a:effectLst/>
                  <a:latin typeface="Montserrat" pitchFamily="2" charset="77"/>
                </a:rPr>
                <a:t>Then </a:t>
              </a:r>
              <a:r>
                <a:rPr lang="en-AU" sz="1600" b="1" i="0" u="none" strike="noStrike" dirty="0">
                  <a:solidFill>
                    <a:srgbClr val="414141"/>
                  </a:solidFill>
                  <a:effectLst/>
                  <a:latin typeface="Montserrat" pitchFamily="2" charset="77"/>
                </a:rPr>
                <a:t>transported</a:t>
              </a:r>
              <a:r>
                <a:rPr lang="en-AU" sz="1600" i="0" u="none" strike="noStrike" dirty="0">
                  <a:solidFill>
                    <a:srgbClr val="414141"/>
                  </a:solidFill>
                  <a:effectLst/>
                  <a:latin typeface="Montserrat" pitchFamily="2" charset="77"/>
                </a:rPr>
                <a:t> to shops, markets and restaurants.</a:t>
              </a:r>
            </a:p>
          </p:txBody>
        </p:sp>
      </p:grpSp>
      <p:grpSp>
        <p:nvGrpSpPr>
          <p:cNvPr id="52" name="Step 11">
            <a:extLst>
              <a:ext uri="{FF2B5EF4-FFF2-40B4-BE49-F238E27FC236}">
                <a16:creationId xmlns:a16="http://schemas.microsoft.com/office/drawing/2014/main" id="{1C738679-FA5C-3D89-0D89-CD254966A157}"/>
              </a:ext>
            </a:extLst>
          </p:cNvPr>
          <p:cNvGrpSpPr/>
          <p:nvPr/>
        </p:nvGrpSpPr>
        <p:grpSpPr>
          <a:xfrm>
            <a:off x="2408948" y="1534548"/>
            <a:ext cx="7227654" cy="3058650"/>
            <a:chOff x="2541295" y="1573310"/>
            <a:chExt cx="7227654" cy="3058650"/>
          </a:xfrm>
        </p:grpSpPr>
        <p:sp>
          <p:nvSpPr>
            <p:cNvPr id="53" name="Rounded Rectangle 52">
              <a:extLst>
                <a:ext uri="{FF2B5EF4-FFF2-40B4-BE49-F238E27FC236}">
                  <a16:creationId xmlns:a16="http://schemas.microsoft.com/office/drawing/2014/main" id="{BEC61265-A03F-2337-EF3B-EEDB13B34757}"/>
                </a:ext>
              </a:extLst>
            </p:cNvPr>
            <p:cNvSpPr/>
            <p:nvPr/>
          </p:nvSpPr>
          <p:spPr>
            <a:xfrm rot="5400000">
              <a:off x="4625797" y="-511192"/>
              <a:ext cx="3058650" cy="7227654"/>
            </a:xfrm>
            <a:prstGeom prst="roundRect">
              <a:avLst>
                <a:gd name="adj" fmla="val 919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a:extLst>
                <a:ext uri="{FF2B5EF4-FFF2-40B4-BE49-F238E27FC236}">
                  <a16:creationId xmlns:a16="http://schemas.microsoft.com/office/drawing/2014/main" id="{0CF5CD4E-B674-655F-42DC-7594A0D7199E}"/>
                </a:ext>
              </a:extLst>
            </p:cNvPr>
            <p:cNvPicPr>
              <a:picLocks noChangeAspect="1"/>
            </p:cNvPicPr>
            <p:nvPr/>
          </p:nvPicPr>
          <p:blipFill>
            <a:blip r:embed="rId13"/>
            <a:srcRect/>
            <a:stretch/>
          </p:blipFill>
          <p:spPr>
            <a:xfrm>
              <a:off x="2905910" y="1939076"/>
              <a:ext cx="3641132" cy="2327115"/>
            </a:xfrm>
            <a:prstGeom prst="rect">
              <a:avLst/>
            </a:prstGeom>
          </p:spPr>
        </p:pic>
        <p:sp>
          <p:nvSpPr>
            <p:cNvPr id="55" name="TextBox 54">
              <a:extLst>
                <a:ext uri="{FF2B5EF4-FFF2-40B4-BE49-F238E27FC236}">
                  <a16:creationId xmlns:a16="http://schemas.microsoft.com/office/drawing/2014/main" id="{C173DC69-468C-6EF7-406C-5F21D82FE835}"/>
                </a:ext>
              </a:extLst>
            </p:cNvPr>
            <p:cNvSpPr txBox="1"/>
            <p:nvPr/>
          </p:nvSpPr>
          <p:spPr>
            <a:xfrm>
              <a:off x="6804975" y="2332528"/>
              <a:ext cx="2590236" cy="1435649"/>
            </a:xfrm>
            <a:prstGeom prst="rect">
              <a:avLst/>
            </a:prstGeom>
            <a:noFill/>
          </p:spPr>
          <p:txBody>
            <a:bodyPr wrap="square" anchor="ctr">
              <a:spAutoFit/>
            </a:bodyPr>
            <a:lstStyle/>
            <a:p>
              <a:pPr rtl="0">
                <a:spcAft>
                  <a:spcPts val="600"/>
                </a:spcAft>
                <a:buNone/>
              </a:pPr>
              <a:r>
                <a:rPr lang="en-AU" sz="2400" u="none" strike="noStrike" dirty="0">
                  <a:solidFill>
                    <a:srgbClr val="2F7A34"/>
                  </a:solidFill>
                  <a:effectLst/>
                  <a:latin typeface="SZTOS MEDIUM" pitchFamily="2" charset="77"/>
                  <a:ea typeface="SZTOS MEDIUM" pitchFamily="2" charset="77"/>
                  <a:cs typeface="SZTOS MEDIUM" pitchFamily="2" charset="77"/>
                </a:rPr>
                <a:t>Step 11</a:t>
              </a:r>
            </a:p>
            <a:p>
              <a:pPr rtl="0">
                <a:lnSpc>
                  <a:spcPts val="2400"/>
                </a:lnSpc>
                <a:spcAft>
                  <a:spcPts val="600"/>
                </a:spcAft>
                <a:buNone/>
              </a:pPr>
              <a:r>
                <a:rPr lang="en-AU" sz="1600" i="0" u="none" strike="noStrike" dirty="0">
                  <a:solidFill>
                    <a:srgbClr val="414141"/>
                  </a:solidFill>
                  <a:effectLst/>
                  <a:latin typeface="Montserrat" pitchFamily="2" charset="77"/>
                </a:rPr>
                <a:t>They are now ready to be </a:t>
              </a:r>
              <a:r>
                <a:rPr lang="en-AU" sz="1600" b="1" i="0" u="none" strike="noStrike" dirty="0">
                  <a:solidFill>
                    <a:srgbClr val="414141"/>
                  </a:solidFill>
                  <a:effectLst/>
                  <a:latin typeface="Montserrat" pitchFamily="2" charset="77"/>
                </a:rPr>
                <a:t>bought, cooked </a:t>
              </a:r>
              <a:r>
                <a:rPr lang="en-AU" sz="1600" i="0" u="none" strike="noStrike" dirty="0">
                  <a:solidFill>
                    <a:srgbClr val="414141"/>
                  </a:solidFill>
                  <a:effectLst/>
                  <a:latin typeface="Montserrat" pitchFamily="2" charset="77"/>
                </a:rPr>
                <a:t>and</a:t>
              </a:r>
              <a:r>
                <a:rPr lang="en-AU" sz="1600" b="1" i="0" u="none" strike="noStrike" dirty="0">
                  <a:solidFill>
                    <a:srgbClr val="414141"/>
                  </a:solidFill>
                  <a:effectLst/>
                  <a:latin typeface="Montserrat" pitchFamily="2" charset="77"/>
                </a:rPr>
                <a:t> enjoyed.</a:t>
              </a:r>
            </a:p>
          </p:txBody>
        </p:sp>
      </p:grpSp>
      <p:grpSp>
        <p:nvGrpSpPr>
          <p:cNvPr id="56" name="menu">
            <a:extLst>
              <a:ext uri="{FF2B5EF4-FFF2-40B4-BE49-F238E27FC236}">
                <a16:creationId xmlns:a16="http://schemas.microsoft.com/office/drawing/2014/main" id="{95B494C3-47A1-0233-AE3D-27056B9577E2}"/>
              </a:ext>
            </a:extLst>
          </p:cNvPr>
          <p:cNvGrpSpPr/>
          <p:nvPr/>
        </p:nvGrpSpPr>
        <p:grpSpPr>
          <a:xfrm>
            <a:off x="11474101" y="2871719"/>
            <a:ext cx="460535" cy="1114561"/>
            <a:chOff x="151927" y="2325786"/>
            <a:chExt cx="260682" cy="630889"/>
          </a:xfrm>
        </p:grpSpPr>
        <p:sp>
          <p:nvSpPr>
            <p:cNvPr id="57" name="Rectangle: Rounded Corners 63">
              <a:extLst>
                <a:ext uri="{FF2B5EF4-FFF2-40B4-BE49-F238E27FC236}">
                  <a16:creationId xmlns:a16="http://schemas.microsoft.com/office/drawing/2014/main" id="{F35B25F2-6704-988D-61AD-A334A7A75C3F}"/>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58" name="a4">
              <a:hlinkClick r:id="" action="ppaction://hlinkshowjump?jump=nextslide"/>
              <a:extLst>
                <a:ext uri="{FF2B5EF4-FFF2-40B4-BE49-F238E27FC236}">
                  <a16:creationId xmlns:a16="http://schemas.microsoft.com/office/drawing/2014/main" id="{762BFD87-1191-277C-8327-36A7AA663560}"/>
                </a:ext>
              </a:extLst>
            </p:cNvPr>
            <p:cNvPicPr>
              <a:picLocks noChangeAspect="1"/>
            </p:cNvPicPr>
            <p:nvPr/>
          </p:nvPicPr>
          <p:blipFill>
            <a:blip r:embed="rId14"/>
            <a:srcRect/>
            <a:stretch/>
          </p:blipFill>
          <p:spPr>
            <a:xfrm>
              <a:off x="204687" y="2740767"/>
              <a:ext cx="154441" cy="106747"/>
            </a:xfrm>
            <a:prstGeom prst="rect">
              <a:avLst/>
            </a:prstGeom>
          </p:spPr>
        </p:pic>
        <p:pic>
          <p:nvPicPr>
            <p:cNvPr id="59" name="a4">
              <a:hlinkClick r:id="" action="ppaction://hlinkshowjump?jump=previousslide"/>
              <a:extLst>
                <a:ext uri="{FF2B5EF4-FFF2-40B4-BE49-F238E27FC236}">
                  <a16:creationId xmlns:a16="http://schemas.microsoft.com/office/drawing/2014/main" id="{6C7C5838-8E02-BC43-C19E-701422F8F605}"/>
                </a:ext>
              </a:extLst>
            </p:cNvPr>
            <p:cNvPicPr>
              <a:picLocks noChangeAspect="1"/>
            </p:cNvPicPr>
            <p:nvPr/>
          </p:nvPicPr>
          <p:blipFill>
            <a:blip r:embed="rId14"/>
            <a:srcRect/>
            <a:stretch/>
          </p:blipFill>
          <p:spPr>
            <a:xfrm rot="10800000">
              <a:off x="204687" y="2434554"/>
              <a:ext cx="154441" cy="106747"/>
            </a:xfrm>
            <a:prstGeom prst="rect">
              <a:avLst/>
            </a:prstGeom>
          </p:spPr>
        </p:pic>
      </p:grpSp>
      <p:pic>
        <p:nvPicPr>
          <p:cNvPr id="4" name="bt1" descr="A red arrow in a white circle&#10;&#10;AI-generated content may be incorrect.">
            <a:extLst>
              <a:ext uri="{FF2B5EF4-FFF2-40B4-BE49-F238E27FC236}">
                <a16:creationId xmlns:a16="http://schemas.microsoft.com/office/drawing/2014/main" id="{FA5E3869-7E3B-6728-A0F7-C5049371A551}"/>
              </a:ext>
            </a:extLst>
          </p:cNvPr>
          <p:cNvPicPr>
            <a:picLocks noChangeAspect="1"/>
          </p:cNvPicPr>
          <p:nvPr/>
        </p:nvPicPr>
        <p:blipFill>
          <a:blip r:embed="rId15"/>
          <a:stretch>
            <a:fillRect/>
          </a:stretch>
        </p:blipFill>
        <p:spPr>
          <a:xfrm rot="16200000">
            <a:off x="9892859" y="2753286"/>
            <a:ext cx="516610" cy="516610"/>
          </a:xfrm>
          <a:prstGeom prst="rect">
            <a:avLst/>
          </a:prstGeom>
        </p:spPr>
      </p:pic>
      <p:pic>
        <p:nvPicPr>
          <p:cNvPr id="5" name="bt2" descr="A red arrow in a white circle&#10;&#10;AI-generated content may be incorrect.">
            <a:extLst>
              <a:ext uri="{FF2B5EF4-FFF2-40B4-BE49-F238E27FC236}">
                <a16:creationId xmlns:a16="http://schemas.microsoft.com/office/drawing/2014/main" id="{46435A53-CDD2-D11F-BCEE-43D083817AC0}"/>
              </a:ext>
            </a:extLst>
          </p:cNvPr>
          <p:cNvPicPr>
            <a:picLocks noChangeAspect="1"/>
          </p:cNvPicPr>
          <p:nvPr/>
        </p:nvPicPr>
        <p:blipFill>
          <a:blip r:embed="rId15"/>
          <a:stretch>
            <a:fillRect/>
          </a:stretch>
        </p:blipFill>
        <p:spPr>
          <a:xfrm rot="16200000">
            <a:off x="9892859" y="2753286"/>
            <a:ext cx="516610" cy="516610"/>
          </a:xfrm>
          <a:prstGeom prst="rect">
            <a:avLst/>
          </a:prstGeom>
        </p:spPr>
      </p:pic>
      <p:pic>
        <p:nvPicPr>
          <p:cNvPr id="6" name="bt3" descr="A red arrow in a white circle&#10;&#10;AI-generated content may be incorrect.">
            <a:extLst>
              <a:ext uri="{FF2B5EF4-FFF2-40B4-BE49-F238E27FC236}">
                <a16:creationId xmlns:a16="http://schemas.microsoft.com/office/drawing/2014/main" id="{927E43A4-B87E-CF07-3281-12533B83ED6C}"/>
              </a:ext>
            </a:extLst>
          </p:cNvPr>
          <p:cNvPicPr>
            <a:picLocks noChangeAspect="1"/>
          </p:cNvPicPr>
          <p:nvPr/>
        </p:nvPicPr>
        <p:blipFill>
          <a:blip r:embed="rId15"/>
          <a:stretch>
            <a:fillRect/>
          </a:stretch>
        </p:blipFill>
        <p:spPr>
          <a:xfrm rot="16200000">
            <a:off x="9892859" y="2753286"/>
            <a:ext cx="516610" cy="516610"/>
          </a:xfrm>
          <a:prstGeom prst="rect">
            <a:avLst/>
          </a:prstGeom>
        </p:spPr>
      </p:pic>
      <p:pic>
        <p:nvPicPr>
          <p:cNvPr id="7" name="bt4" descr="A red arrow in a white circle&#10;&#10;AI-generated content may be incorrect.">
            <a:extLst>
              <a:ext uri="{FF2B5EF4-FFF2-40B4-BE49-F238E27FC236}">
                <a16:creationId xmlns:a16="http://schemas.microsoft.com/office/drawing/2014/main" id="{9F3C92BA-1167-1E3B-DFC6-4A4973DC6989}"/>
              </a:ext>
            </a:extLst>
          </p:cNvPr>
          <p:cNvPicPr>
            <a:picLocks noChangeAspect="1"/>
          </p:cNvPicPr>
          <p:nvPr/>
        </p:nvPicPr>
        <p:blipFill>
          <a:blip r:embed="rId15"/>
          <a:stretch>
            <a:fillRect/>
          </a:stretch>
        </p:blipFill>
        <p:spPr>
          <a:xfrm rot="16200000">
            <a:off x="9892859" y="2753286"/>
            <a:ext cx="516610" cy="516610"/>
          </a:xfrm>
          <a:prstGeom prst="rect">
            <a:avLst/>
          </a:prstGeom>
        </p:spPr>
      </p:pic>
      <p:pic>
        <p:nvPicPr>
          <p:cNvPr id="12" name="bt5" descr="A red arrow in a white circle&#10;&#10;AI-generated content may be incorrect.">
            <a:extLst>
              <a:ext uri="{FF2B5EF4-FFF2-40B4-BE49-F238E27FC236}">
                <a16:creationId xmlns:a16="http://schemas.microsoft.com/office/drawing/2014/main" id="{31273789-9A32-5005-8D6B-1BAC9E0C2077}"/>
              </a:ext>
            </a:extLst>
          </p:cNvPr>
          <p:cNvPicPr>
            <a:picLocks noChangeAspect="1"/>
          </p:cNvPicPr>
          <p:nvPr/>
        </p:nvPicPr>
        <p:blipFill>
          <a:blip r:embed="rId15"/>
          <a:stretch>
            <a:fillRect/>
          </a:stretch>
        </p:blipFill>
        <p:spPr>
          <a:xfrm rot="16200000">
            <a:off x="9892859" y="2753286"/>
            <a:ext cx="516610" cy="516610"/>
          </a:xfrm>
          <a:prstGeom prst="rect">
            <a:avLst/>
          </a:prstGeom>
        </p:spPr>
      </p:pic>
      <p:pic>
        <p:nvPicPr>
          <p:cNvPr id="13" name="bt6" descr="A red arrow in a white circle&#10;&#10;AI-generated content may be incorrect.">
            <a:extLst>
              <a:ext uri="{FF2B5EF4-FFF2-40B4-BE49-F238E27FC236}">
                <a16:creationId xmlns:a16="http://schemas.microsoft.com/office/drawing/2014/main" id="{10260ED5-40B0-011E-BFE3-555E41F0FB9D}"/>
              </a:ext>
            </a:extLst>
          </p:cNvPr>
          <p:cNvPicPr>
            <a:picLocks noChangeAspect="1"/>
          </p:cNvPicPr>
          <p:nvPr/>
        </p:nvPicPr>
        <p:blipFill>
          <a:blip r:embed="rId15"/>
          <a:stretch>
            <a:fillRect/>
          </a:stretch>
        </p:blipFill>
        <p:spPr>
          <a:xfrm rot="16200000">
            <a:off x="9892859" y="2753286"/>
            <a:ext cx="516610" cy="516610"/>
          </a:xfrm>
          <a:prstGeom prst="rect">
            <a:avLst/>
          </a:prstGeom>
        </p:spPr>
      </p:pic>
      <p:pic>
        <p:nvPicPr>
          <p:cNvPr id="14" name="bt7" descr="A red arrow in a white circle&#10;&#10;AI-generated content may be incorrect.">
            <a:extLst>
              <a:ext uri="{FF2B5EF4-FFF2-40B4-BE49-F238E27FC236}">
                <a16:creationId xmlns:a16="http://schemas.microsoft.com/office/drawing/2014/main" id="{01D62B70-BC8A-AFE0-EE69-DCD3B6FEEF64}"/>
              </a:ext>
            </a:extLst>
          </p:cNvPr>
          <p:cNvPicPr>
            <a:picLocks noChangeAspect="1"/>
          </p:cNvPicPr>
          <p:nvPr/>
        </p:nvPicPr>
        <p:blipFill>
          <a:blip r:embed="rId15"/>
          <a:stretch>
            <a:fillRect/>
          </a:stretch>
        </p:blipFill>
        <p:spPr>
          <a:xfrm rot="16200000">
            <a:off x="9892859" y="2753286"/>
            <a:ext cx="516610" cy="516610"/>
          </a:xfrm>
          <a:prstGeom prst="rect">
            <a:avLst/>
          </a:prstGeom>
        </p:spPr>
      </p:pic>
      <p:pic>
        <p:nvPicPr>
          <p:cNvPr id="15" name="bt8" descr="A red arrow in a white circle&#10;&#10;AI-generated content may be incorrect.">
            <a:extLst>
              <a:ext uri="{FF2B5EF4-FFF2-40B4-BE49-F238E27FC236}">
                <a16:creationId xmlns:a16="http://schemas.microsoft.com/office/drawing/2014/main" id="{FF8E2F05-9445-DE3B-545B-92548A11FC76}"/>
              </a:ext>
            </a:extLst>
          </p:cNvPr>
          <p:cNvPicPr>
            <a:picLocks noChangeAspect="1"/>
          </p:cNvPicPr>
          <p:nvPr/>
        </p:nvPicPr>
        <p:blipFill>
          <a:blip r:embed="rId15"/>
          <a:stretch>
            <a:fillRect/>
          </a:stretch>
        </p:blipFill>
        <p:spPr>
          <a:xfrm rot="16200000">
            <a:off x="9892859" y="2753286"/>
            <a:ext cx="516610" cy="516610"/>
          </a:xfrm>
          <a:prstGeom prst="rect">
            <a:avLst/>
          </a:prstGeom>
        </p:spPr>
      </p:pic>
      <p:pic>
        <p:nvPicPr>
          <p:cNvPr id="62" name="bt9" descr="A red arrow in a white circle&#10;&#10;AI-generated content may be incorrect.">
            <a:extLst>
              <a:ext uri="{FF2B5EF4-FFF2-40B4-BE49-F238E27FC236}">
                <a16:creationId xmlns:a16="http://schemas.microsoft.com/office/drawing/2014/main" id="{9AAC98CF-9751-8E6D-D2B7-EAB7A871ECE6}"/>
              </a:ext>
            </a:extLst>
          </p:cNvPr>
          <p:cNvPicPr>
            <a:picLocks noChangeAspect="1"/>
          </p:cNvPicPr>
          <p:nvPr/>
        </p:nvPicPr>
        <p:blipFill>
          <a:blip r:embed="rId15"/>
          <a:stretch>
            <a:fillRect/>
          </a:stretch>
        </p:blipFill>
        <p:spPr>
          <a:xfrm rot="16200000">
            <a:off x="9892859" y="2753286"/>
            <a:ext cx="516610" cy="516610"/>
          </a:xfrm>
          <a:prstGeom prst="rect">
            <a:avLst/>
          </a:prstGeom>
        </p:spPr>
      </p:pic>
      <p:pic>
        <p:nvPicPr>
          <p:cNvPr id="63" name="bt10" descr="A red arrow in a white circle&#10;&#10;AI-generated content may be incorrect.">
            <a:extLst>
              <a:ext uri="{FF2B5EF4-FFF2-40B4-BE49-F238E27FC236}">
                <a16:creationId xmlns:a16="http://schemas.microsoft.com/office/drawing/2014/main" id="{A74FA4C4-2C7F-20A8-4E3B-8417740106AC}"/>
              </a:ext>
            </a:extLst>
          </p:cNvPr>
          <p:cNvPicPr>
            <a:picLocks noChangeAspect="1"/>
          </p:cNvPicPr>
          <p:nvPr/>
        </p:nvPicPr>
        <p:blipFill>
          <a:blip r:embed="rId15"/>
          <a:stretch>
            <a:fillRect/>
          </a:stretch>
        </p:blipFill>
        <p:spPr>
          <a:xfrm rot="16200000">
            <a:off x="9892859" y="2753286"/>
            <a:ext cx="516610" cy="516610"/>
          </a:xfrm>
          <a:prstGeom prst="rect">
            <a:avLst/>
          </a:prstGeom>
        </p:spPr>
      </p:pic>
      <p:pic>
        <p:nvPicPr>
          <p:cNvPr id="9" name="bt11" descr="A red arrow in a white circle&#10;&#10;AI-generated content may be incorrect.">
            <a:extLst>
              <a:ext uri="{FF2B5EF4-FFF2-40B4-BE49-F238E27FC236}">
                <a16:creationId xmlns:a16="http://schemas.microsoft.com/office/drawing/2014/main" id="{CDE1CF65-4AE1-76B9-39DF-DF5F41594C5B}"/>
              </a:ext>
            </a:extLst>
          </p:cNvPr>
          <p:cNvPicPr>
            <a:picLocks noChangeAspect="1"/>
          </p:cNvPicPr>
          <p:nvPr/>
        </p:nvPicPr>
        <p:blipFill>
          <a:blip r:embed="rId15"/>
          <a:stretch>
            <a:fillRect/>
          </a:stretch>
        </p:blipFill>
        <p:spPr>
          <a:xfrm rot="5400000">
            <a:off x="1633197" y="2753286"/>
            <a:ext cx="516610" cy="516610"/>
          </a:xfrm>
          <a:prstGeom prst="rect">
            <a:avLst/>
          </a:prstGeom>
        </p:spPr>
      </p:pic>
    </p:spTree>
    <p:extLst>
      <p:ext uri="{BB962C8B-B14F-4D97-AF65-F5344CB8AC3E}">
        <p14:creationId xmlns:p14="http://schemas.microsoft.com/office/powerpoint/2010/main" val="35707998"/>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23" restart="whenNotActive" fill="hold" evtFilter="cancelBubble" nodeType="interactiveSeq">
                <p:stCondLst>
                  <p:cond evt="onClick" delay="0">
                    <p:tgtEl>
                      <p:spTgt spid="7"/>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30" restart="whenNotActive" fill="hold" evtFilter="cancelBubble" nodeType="interactiveSeq">
                <p:stCondLst>
                  <p:cond evt="onClick" delay="0">
                    <p:tgtEl>
                      <p:spTgt spid="12"/>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withEffect">
                                  <p:stCondLst>
                                    <p:cond delay="0"/>
                                  </p:stCondLst>
                                  <p:childTnLst>
                                    <p:set>
                                      <p:cBhvr>
                                        <p:cTn id="41" dur="1" fill="hold">
                                          <p:stCondLst>
                                            <p:cond delay="0"/>
                                          </p:stCondLst>
                                        </p:cTn>
                                        <p:tgtEl>
                                          <p:spTgt spid="36"/>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44" restart="whenNotActive" fill="hold" evtFilter="cancelBubble" nodeType="interactiveSeq">
                <p:stCondLst>
                  <p:cond evt="onClick" delay="0">
                    <p:tgtEl>
                      <p:spTgt spid="14"/>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withEffect">
                                  <p:stCondLst>
                                    <p:cond delay="0"/>
                                  </p:stCondLst>
                                  <p:childTnLst>
                                    <p:set>
                                      <p:cBhvr>
                                        <p:cTn id="48" dur="1" fill="hold">
                                          <p:stCondLst>
                                            <p:cond delay="0"/>
                                          </p:stCondLst>
                                        </p:cTn>
                                        <p:tgtEl>
                                          <p:spTgt spid="4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51" restart="whenNotActive" fill="hold" evtFilter="cancelBubble" nodeType="interactiveSeq">
                <p:stCondLst>
                  <p:cond evt="onClick" delay="0">
                    <p:tgtEl>
                      <p:spTgt spid="15"/>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nodeType="withEffect">
                                  <p:stCondLst>
                                    <p:cond delay="0"/>
                                  </p:stCondLst>
                                  <p:childTnLst>
                                    <p:set>
                                      <p:cBhvr>
                                        <p:cTn id="55" dur="1" fill="hold">
                                          <p:stCondLst>
                                            <p:cond delay="0"/>
                                          </p:stCondLst>
                                        </p:cTn>
                                        <p:tgtEl>
                                          <p:spTgt spid="44"/>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62"/>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58" restart="whenNotActive" fill="hold" evtFilter="cancelBubble" nodeType="interactiveSeq">
                <p:stCondLst>
                  <p:cond evt="onClick" delay="0">
                    <p:tgtEl>
                      <p:spTgt spid="62"/>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nodeType="withEffect">
                                  <p:stCondLst>
                                    <p:cond delay="0"/>
                                  </p:stCondLst>
                                  <p:childTnLst>
                                    <p:set>
                                      <p:cBhvr>
                                        <p:cTn id="62" dur="1" fill="hold">
                                          <p:stCondLst>
                                            <p:cond delay="0"/>
                                          </p:stCondLst>
                                        </p:cTn>
                                        <p:tgtEl>
                                          <p:spTgt spid="4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3"/>
                                        </p:tgtEl>
                                        <p:attrNameLst>
                                          <p:attrName>style.visibility</p:attrName>
                                        </p:attrNameLst>
                                      </p:cBhvr>
                                      <p:to>
                                        <p:strVal val="visible"/>
                                      </p:to>
                                    </p:set>
                                  </p:childTnLst>
                                </p:cTn>
                              </p:par>
                            </p:childTnLst>
                          </p:cTn>
                        </p:par>
                      </p:childTnLst>
                    </p:cTn>
                  </p:par>
                </p:childTnLst>
              </p:cTn>
              <p:nextCondLst>
                <p:cond evt="onClick" delay="0">
                  <p:tgtEl>
                    <p:spTgt spid="62"/>
                  </p:tgtEl>
                </p:cond>
              </p:nextCondLst>
            </p:seq>
            <p:seq concurrent="1" nextAc="seek">
              <p:cTn id="65" restart="whenNotActive" fill="hold" evtFilter="cancelBubble" nodeType="interactiveSeq">
                <p:stCondLst>
                  <p:cond evt="onClick" delay="0">
                    <p:tgtEl>
                      <p:spTgt spid="63"/>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withEffect">
                                  <p:stCondLst>
                                    <p:cond delay="0"/>
                                  </p:stCondLst>
                                  <p:childTnLst>
                                    <p:set>
                                      <p:cBhvr>
                                        <p:cTn id="69" dur="1" fill="hold">
                                          <p:stCondLst>
                                            <p:cond delay="0"/>
                                          </p:stCondLst>
                                        </p:cTn>
                                        <p:tgtEl>
                                          <p:spTgt spid="52"/>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9"/>
                                        </p:tgtEl>
                                        <p:attrNameLst>
                                          <p:attrName>style.visibility</p:attrName>
                                        </p:attrNameLst>
                                      </p:cBhvr>
                                      <p:to>
                                        <p:strVal val="visible"/>
                                      </p:to>
                                    </p:set>
                                  </p:childTnLst>
                                </p:cTn>
                              </p:par>
                              <p:par>
                                <p:cTn id="72" presetID="1" presetClass="exit" presetSubtype="0" fill="hold" nodeType="withEffect">
                                  <p:stCondLst>
                                    <p:cond delay="0"/>
                                  </p:stCondLst>
                                  <p:childTnLst>
                                    <p:set>
                                      <p:cBhvr>
                                        <p:cTn id="73" dur="1" fill="hold">
                                          <p:stCondLst>
                                            <p:cond delay="0"/>
                                          </p:stCondLst>
                                        </p:cTn>
                                        <p:tgtEl>
                                          <p:spTgt spid="4"/>
                                        </p:tgtEl>
                                        <p:attrNameLst>
                                          <p:attrName>style.visibility</p:attrName>
                                        </p:attrNameLst>
                                      </p:cBhvr>
                                      <p:to>
                                        <p:strVal val="hidden"/>
                                      </p:to>
                                    </p:set>
                                  </p:childTnLst>
                                </p:cTn>
                              </p:par>
                              <p:par>
                                <p:cTn id="74" presetID="1" presetClass="exit" presetSubtype="0" fill="hold" nodeType="withEffect">
                                  <p:stCondLst>
                                    <p:cond delay="0"/>
                                  </p:stCondLst>
                                  <p:childTnLst>
                                    <p:set>
                                      <p:cBhvr>
                                        <p:cTn id="75" dur="1" fill="hold">
                                          <p:stCondLst>
                                            <p:cond delay="0"/>
                                          </p:stCondLst>
                                        </p:cTn>
                                        <p:tgtEl>
                                          <p:spTgt spid="5"/>
                                        </p:tgtEl>
                                        <p:attrNameLst>
                                          <p:attrName>style.visibility</p:attrName>
                                        </p:attrNameLst>
                                      </p:cBhvr>
                                      <p:to>
                                        <p:strVal val="hidden"/>
                                      </p:to>
                                    </p:set>
                                  </p:childTnLst>
                                </p:cTn>
                              </p:par>
                              <p:par>
                                <p:cTn id="76" presetID="1" presetClass="exit" presetSubtype="0" fill="hold" nodeType="withEffect">
                                  <p:stCondLst>
                                    <p:cond delay="0"/>
                                  </p:stCondLst>
                                  <p:childTnLst>
                                    <p:set>
                                      <p:cBhvr>
                                        <p:cTn id="77" dur="1" fill="hold">
                                          <p:stCondLst>
                                            <p:cond delay="0"/>
                                          </p:stCondLst>
                                        </p:cTn>
                                        <p:tgtEl>
                                          <p:spTgt spid="6"/>
                                        </p:tgtEl>
                                        <p:attrNameLst>
                                          <p:attrName>style.visibility</p:attrName>
                                        </p:attrNameLst>
                                      </p:cBhvr>
                                      <p:to>
                                        <p:strVal val="hidden"/>
                                      </p:to>
                                    </p:set>
                                  </p:childTnLst>
                                </p:cTn>
                              </p:par>
                              <p:par>
                                <p:cTn id="78" presetID="1" presetClass="exit" presetSubtype="0" fill="hold" nodeType="withEffect">
                                  <p:stCondLst>
                                    <p:cond delay="0"/>
                                  </p:stCondLst>
                                  <p:childTnLst>
                                    <p:set>
                                      <p:cBhvr>
                                        <p:cTn id="79" dur="1" fill="hold">
                                          <p:stCondLst>
                                            <p:cond delay="0"/>
                                          </p:stCondLst>
                                        </p:cTn>
                                        <p:tgtEl>
                                          <p:spTgt spid="7"/>
                                        </p:tgtEl>
                                        <p:attrNameLst>
                                          <p:attrName>style.visibility</p:attrName>
                                        </p:attrNameLst>
                                      </p:cBhvr>
                                      <p:to>
                                        <p:strVal val="hidden"/>
                                      </p:to>
                                    </p:set>
                                  </p:childTnLst>
                                </p:cTn>
                              </p:par>
                              <p:par>
                                <p:cTn id="80" presetID="1" presetClass="exit" presetSubtype="0" fill="hold" nodeType="withEffect">
                                  <p:stCondLst>
                                    <p:cond delay="0"/>
                                  </p:stCondLst>
                                  <p:childTnLst>
                                    <p:set>
                                      <p:cBhvr>
                                        <p:cTn id="81" dur="1" fill="hold">
                                          <p:stCondLst>
                                            <p:cond delay="0"/>
                                          </p:stCondLst>
                                        </p:cTn>
                                        <p:tgtEl>
                                          <p:spTgt spid="12"/>
                                        </p:tgtEl>
                                        <p:attrNameLst>
                                          <p:attrName>style.visibility</p:attrName>
                                        </p:attrNameLst>
                                      </p:cBhvr>
                                      <p:to>
                                        <p:strVal val="hidden"/>
                                      </p:to>
                                    </p:set>
                                  </p:childTnLst>
                                </p:cTn>
                              </p:par>
                              <p:par>
                                <p:cTn id="82" presetID="1" presetClass="exit" presetSubtype="0" fill="hold" nodeType="withEffect">
                                  <p:stCondLst>
                                    <p:cond delay="0"/>
                                  </p:stCondLst>
                                  <p:childTnLst>
                                    <p:set>
                                      <p:cBhvr>
                                        <p:cTn id="83" dur="1" fill="hold">
                                          <p:stCondLst>
                                            <p:cond delay="0"/>
                                          </p:stCondLst>
                                        </p:cTn>
                                        <p:tgtEl>
                                          <p:spTgt spid="13"/>
                                        </p:tgtEl>
                                        <p:attrNameLst>
                                          <p:attrName>style.visibility</p:attrName>
                                        </p:attrNameLst>
                                      </p:cBhvr>
                                      <p:to>
                                        <p:strVal val="hidden"/>
                                      </p:to>
                                    </p:set>
                                  </p:childTnLst>
                                </p:cTn>
                              </p:par>
                              <p:par>
                                <p:cTn id="84" presetID="1" presetClass="exit" presetSubtype="0" fill="hold" nodeType="withEffect">
                                  <p:stCondLst>
                                    <p:cond delay="0"/>
                                  </p:stCondLst>
                                  <p:childTnLst>
                                    <p:set>
                                      <p:cBhvr>
                                        <p:cTn id="85" dur="1" fill="hold">
                                          <p:stCondLst>
                                            <p:cond delay="0"/>
                                          </p:stCondLst>
                                        </p:cTn>
                                        <p:tgtEl>
                                          <p:spTgt spid="14"/>
                                        </p:tgtEl>
                                        <p:attrNameLst>
                                          <p:attrName>style.visibility</p:attrName>
                                        </p:attrNameLst>
                                      </p:cBhvr>
                                      <p:to>
                                        <p:strVal val="hidden"/>
                                      </p:to>
                                    </p:set>
                                  </p:childTnLst>
                                </p:cTn>
                              </p:par>
                              <p:par>
                                <p:cTn id="86" presetID="1" presetClass="exit" presetSubtype="0" fill="hold" nodeType="withEffect">
                                  <p:stCondLst>
                                    <p:cond delay="0"/>
                                  </p:stCondLst>
                                  <p:childTnLst>
                                    <p:set>
                                      <p:cBhvr>
                                        <p:cTn id="87" dur="1" fill="hold">
                                          <p:stCondLst>
                                            <p:cond delay="0"/>
                                          </p:stCondLst>
                                        </p:cTn>
                                        <p:tgtEl>
                                          <p:spTgt spid="15"/>
                                        </p:tgtEl>
                                        <p:attrNameLst>
                                          <p:attrName>style.visibility</p:attrName>
                                        </p:attrNameLst>
                                      </p:cBhvr>
                                      <p:to>
                                        <p:strVal val="hidden"/>
                                      </p:to>
                                    </p:set>
                                  </p:childTnLst>
                                </p:cTn>
                              </p:par>
                              <p:par>
                                <p:cTn id="88" presetID="1" presetClass="exit" presetSubtype="0" fill="hold" nodeType="withEffect">
                                  <p:stCondLst>
                                    <p:cond delay="0"/>
                                  </p:stCondLst>
                                  <p:childTnLst>
                                    <p:set>
                                      <p:cBhvr>
                                        <p:cTn id="89" dur="1" fill="hold">
                                          <p:stCondLst>
                                            <p:cond delay="0"/>
                                          </p:stCondLst>
                                        </p:cTn>
                                        <p:tgtEl>
                                          <p:spTgt spid="62"/>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92" restart="whenNotActive" fill="hold" evtFilter="cancelBubble" nodeType="interactiveSeq">
                <p:stCondLst>
                  <p:cond evt="onClick" delay="0">
                    <p:tgtEl>
                      <p:spTgt spid="9"/>
                    </p:tgtEl>
                  </p:cond>
                </p:stCondLst>
                <p:endSync evt="end" delay="0">
                  <p:rtn val="all"/>
                </p:endSync>
                <p:childTnLst>
                  <p:par>
                    <p:cTn id="93" fill="hold">
                      <p:stCondLst>
                        <p:cond delay="0"/>
                      </p:stCondLst>
                      <p:childTnLst>
                        <p:par>
                          <p:cTn id="94" fill="hold">
                            <p:stCondLst>
                              <p:cond delay="0"/>
                            </p:stCondLst>
                            <p:childTnLst>
                              <p:par>
                                <p:cTn id="95" presetID="1" presetClass="exit" presetSubtype="0" fill="hold" nodeType="withEffect">
                                  <p:stCondLst>
                                    <p:cond delay="0"/>
                                  </p:stCondLst>
                                  <p:childTnLst>
                                    <p:set>
                                      <p:cBhvr>
                                        <p:cTn id="96" dur="1" fill="hold">
                                          <p:stCondLst>
                                            <p:cond delay="0"/>
                                          </p:stCondLst>
                                        </p:cTn>
                                        <p:tgtEl>
                                          <p:spTgt spid="9"/>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16"/>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0"/>
                                          </p:stCondLst>
                                        </p:cTn>
                                        <p:tgtEl>
                                          <p:spTgt spid="20"/>
                                        </p:tgtEl>
                                        <p:attrNameLst>
                                          <p:attrName>style.visibility</p:attrName>
                                        </p:attrNameLst>
                                      </p:cBhvr>
                                      <p:to>
                                        <p:strVal val="hidden"/>
                                      </p:to>
                                    </p:set>
                                  </p:childTnLst>
                                </p:cTn>
                              </p:par>
                              <p:par>
                                <p:cTn id="101" presetID="1" presetClass="exit" presetSubtype="0" fill="hold" nodeType="withEffect">
                                  <p:stCondLst>
                                    <p:cond delay="0"/>
                                  </p:stCondLst>
                                  <p:childTnLst>
                                    <p:set>
                                      <p:cBhvr>
                                        <p:cTn id="102" dur="1" fill="hold">
                                          <p:stCondLst>
                                            <p:cond delay="0"/>
                                          </p:stCondLst>
                                        </p:cTn>
                                        <p:tgtEl>
                                          <p:spTgt spid="24"/>
                                        </p:tgtEl>
                                        <p:attrNameLst>
                                          <p:attrName>style.visibility</p:attrName>
                                        </p:attrNameLst>
                                      </p:cBhvr>
                                      <p:to>
                                        <p:strVal val="hidden"/>
                                      </p:to>
                                    </p:set>
                                  </p:childTnLst>
                                </p:cTn>
                              </p:par>
                              <p:par>
                                <p:cTn id="103" presetID="1" presetClass="exit" presetSubtype="0" fill="hold" nodeType="withEffect">
                                  <p:stCondLst>
                                    <p:cond delay="0"/>
                                  </p:stCondLst>
                                  <p:childTnLst>
                                    <p:set>
                                      <p:cBhvr>
                                        <p:cTn id="104" dur="1" fill="hold">
                                          <p:stCondLst>
                                            <p:cond delay="0"/>
                                          </p:stCondLst>
                                        </p:cTn>
                                        <p:tgtEl>
                                          <p:spTgt spid="28"/>
                                        </p:tgtEl>
                                        <p:attrNameLst>
                                          <p:attrName>style.visibility</p:attrName>
                                        </p:attrNameLst>
                                      </p:cBhvr>
                                      <p:to>
                                        <p:strVal val="hidden"/>
                                      </p:to>
                                    </p:set>
                                  </p:childTnLst>
                                </p:cTn>
                              </p:par>
                              <p:par>
                                <p:cTn id="105" presetID="1" presetClass="exit" presetSubtype="0" fill="hold" nodeType="withEffect">
                                  <p:stCondLst>
                                    <p:cond delay="0"/>
                                  </p:stCondLst>
                                  <p:childTnLst>
                                    <p:set>
                                      <p:cBhvr>
                                        <p:cTn id="106" dur="1" fill="hold">
                                          <p:stCondLst>
                                            <p:cond delay="0"/>
                                          </p:stCondLst>
                                        </p:cTn>
                                        <p:tgtEl>
                                          <p:spTgt spid="32"/>
                                        </p:tgtEl>
                                        <p:attrNameLst>
                                          <p:attrName>style.visibility</p:attrName>
                                        </p:attrNameLst>
                                      </p:cBhvr>
                                      <p:to>
                                        <p:strVal val="hidden"/>
                                      </p:to>
                                    </p:set>
                                  </p:childTnLst>
                                </p:cTn>
                              </p:par>
                              <p:par>
                                <p:cTn id="107" presetID="1" presetClass="exit" presetSubtype="0" fill="hold" nodeType="withEffect">
                                  <p:stCondLst>
                                    <p:cond delay="0"/>
                                  </p:stCondLst>
                                  <p:childTnLst>
                                    <p:set>
                                      <p:cBhvr>
                                        <p:cTn id="108" dur="1" fill="hold">
                                          <p:stCondLst>
                                            <p:cond delay="0"/>
                                          </p:stCondLst>
                                        </p:cTn>
                                        <p:tgtEl>
                                          <p:spTgt spid="36"/>
                                        </p:tgtEl>
                                        <p:attrNameLst>
                                          <p:attrName>style.visibility</p:attrName>
                                        </p:attrNameLst>
                                      </p:cBhvr>
                                      <p:to>
                                        <p:strVal val="hidden"/>
                                      </p:to>
                                    </p:set>
                                  </p:childTnLst>
                                </p:cTn>
                              </p:par>
                              <p:par>
                                <p:cTn id="109" presetID="1" presetClass="exit" presetSubtype="0" fill="hold" nodeType="withEffect">
                                  <p:stCondLst>
                                    <p:cond delay="0"/>
                                  </p:stCondLst>
                                  <p:childTnLst>
                                    <p:set>
                                      <p:cBhvr>
                                        <p:cTn id="110" dur="1" fill="hold">
                                          <p:stCondLst>
                                            <p:cond delay="0"/>
                                          </p:stCondLst>
                                        </p:cTn>
                                        <p:tgtEl>
                                          <p:spTgt spid="40"/>
                                        </p:tgtEl>
                                        <p:attrNameLst>
                                          <p:attrName>style.visibility</p:attrName>
                                        </p:attrNameLst>
                                      </p:cBhvr>
                                      <p:to>
                                        <p:strVal val="hidden"/>
                                      </p:to>
                                    </p:set>
                                  </p:childTnLst>
                                </p:cTn>
                              </p:par>
                              <p:par>
                                <p:cTn id="111" presetID="1" presetClass="exit" presetSubtype="0" fill="hold" nodeType="withEffect">
                                  <p:stCondLst>
                                    <p:cond delay="0"/>
                                  </p:stCondLst>
                                  <p:childTnLst>
                                    <p:set>
                                      <p:cBhvr>
                                        <p:cTn id="112" dur="1" fill="hold">
                                          <p:stCondLst>
                                            <p:cond delay="0"/>
                                          </p:stCondLst>
                                        </p:cTn>
                                        <p:tgtEl>
                                          <p:spTgt spid="44"/>
                                        </p:tgtEl>
                                        <p:attrNameLst>
                                          <p:attrName>style.visibility</p:attrName>
                                        </p:attrNameLst>
                                      </p:cBhvr>
                                      <p:to>
                                        <p:strVal val="hidden"/>
                                      </p:to>
                                    </p:set>
                                  </p:childTnLst>
                                </p:cTn>
                              </p:par>
                              <p:par>
                                <p:cTn id="113" presetID="1" presetClass="exit" presetSubtype="0" fill="hold" nodeType="withEffect">
                                  <p:stCondLst>
                                    <p:cond delay="0"/>
                                  </p:stCondLst>
                                  <p:childTnLst>
                                    <p:set>
                                      <p:cBhvr>
                                        <p:cTn id="114" dur="1" fill="hold">
                                          <p:stCondLst>
                                            <p:cond delay="0"/>
                                          </p:stCondLst>
                                        </p:cTn>
                                        <p:tgtEl>
                                          <p:spTgt spid="48"/>
                                        </p:tgtEl>
                                        <p:attrNameLst>
                                          <p:attrName>style.visibility</p:attrName>
                                        </p:attrNameLst>
                                      </p:cBhvr>
                                      <p:to>
                                        <p:strVal val="hidden"/>
                                      </p:to>
                                    </p:set>
                                  </p:childTnLst>
                                </p:cTn>
                              </p:par>
                              <p:par>
                                <p:cTn id="115" presetID="1" presetClass="exit" presetSubtype="0" fill="hold" nodeType="withEffect">
                                  <p:stCondLst>
                                    <p:cond delay="0"/>
                                  </p:stCondLst>
                                  <p:childTnLst>
                                    <p:set>
                                      <p:cBhvr>
                                        <p:cTn id="116" dur="1" fill="hold">
                                          <p:stCondLst>
                                            <p:cond delay="0"/>
                                          </p:stCondLst>
                                        </p:cTn>
                                        <p:tgtEl>
                                          <p:spTgt spid="52"/>
                                        </p:tgtEl>
                                        <p:attrNameLst>
                                          <p:attrName>style.visibility</p:attrName>
                                        </p:attrNameLst>
                                      </p:cBhvr>
                                      <p:to>
                                        <p:strVal val="hidden"/>
                                      </p:to>
                                    </p:set>
                                  </p:childTnLst>
                                </p:cTn>
                              </p:par>
                              <p:par>
                                <p:cTn id="117" presetID="1" presetClass="entr" presetSubtype="0" fill="hold" nodeType="withEffect">
                                  <p:stCondLst>
                                    <p:cond delay="0"/>
                                  </p:stCondLst>
                                  <p:childTnLst>
                                    <p:set>
                                      <p:cBhvr>
                                        <p:cTn id="118"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5AF78-B595-19C6-2AFA-DD4D750F0B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CDD8E5-48CB-78B5-63E8-8709DD29BF8B}"/>
              </a:ext>
            </a:extLst>
          </p:cNvPr>
          <p:cNvSpPr txBox="1">
            <a:spLocks/>
          </p:cNvSpPr>
          <p:nvPr/>
        </p:nvSpPr>
        <p:spPr>
          <a:xfrm>
            <a:off x="2891221" y="352331"/>
            <a:ext cx="6409558" cy="51661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Sztosfixed" pitchFamily="2" charset="77"/>
                <a:ea typeface="Sztosfixed" pitchFamily="2" charset="77"/>
                <a:cs typeface="Sztosfixed" pitchFamily="2" charset="77"/>
              </a:rPr>
              <a:t>Farm to plate</a:t>
            </a:r>
          </a:p>
        </p:txBody>
      </p:sp>
      <p:grpSp>
        <p:nvGrpSpPr>
          <p:cNvPr id="56" name="menu">
            <a:extLst>
              <a:ext uri="{FF2B5EF4-FFF2-40B4-BE49-F238E27FC236}">
                <a16:creationId xmlns:a16="http://schemas.microsoft.com/office/drawing/2014/main" id="{A8CC803B-1C38-88DB-85AB-F1E981786877}"/>
              </a:ext>
            </a:extLst>
          </p:cNvPr>
          <p:cNvGrpSpPr/>
          <p:nvPr/>
        </p:nvGrpSpPr>
        <p:grpSpPr>
          <a:xfrm>
            <a:off x="11474101" y="2871719"/>
            <a:ext cx="460535" cy="1114561"/>
            <a:chOff x="151927" y="2325786"/>
            <a:chExt cx="260682" cy="630889"/>
          </a:xfrm>
        </p:grpSpPr>
        <p:sp>
          <p:nvSpPr>
            <p:cNvPr id="57" name="Rectangle: Rounded Corners 63">
              <a:extLst>
                <a:ext uri="{FF2B5EF4-FFF2-40B4-BE49-F238E27FC236}">
                  <a16:creationId xmlns:a16="http://schemas.microsoft.com/office/drawing/2014/main" id="{032E309A-4B8F-ED73-4F2D-8D504A5D7DC2}"/>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58" name="a4">
              <a:hlinkClick r:id="" action="ppaction://hlinkshowjump?jump=nextslide"/>
              <a:extLst>
                <a:ext uri="{FF2B5EF4-FFF2-40B4-BE49-F238E27FC236}">
                  <a16:creationId xmlns:a16="http://schemas.microsoft.com/office/drawing/2014/main" id="{849C668A-2125-D9C3-E81A-295855ED017B}"/>
                </a:ext>
              </a:extLst>
            </p:cNvPr>
            <p:cNvPicPr>
              <a:picLocks noChangeAspect="1"/>
            </p:cNvPicPr>
            <p:nvPr/>
          </p:nvPicPr>
          <p:blipFill>
            <a:blip r:embed="rId3"/>
            <a:srcRect/>
            <a:stretch/>
          </p:blipFill>
          <p:spPr>
            <a:xfrm>
              <a:off x="204687" y="2740767"/>
              <a:ext cx="154441" cy="106747"/>
            </a:xfrm>
            <a:prstGeom prst="rect">
              <a:avLst/>
            </a:prstGeom>
          </p:spPr>
        </p:pic>
        <p:pic>
          <p:nvPicPr>
            <p:cNvPr id="59" name="a4">
              <a:hlinkClick r:id="" action="ppaction://hlinkshowjump?jump=previousslide"/>
              <a:extLst>
                <a:ext uri="{FF2B5EF4-FFF2-40B4-BE49-F238E27FC236}">
                  <a16:creationId xmlns:a16="http://schemas.microsoft.com/office/drawing/2014/main" id="{5A96E285-B02E-6CFF-5D61-CF2DD6B814ED}"/>
                </a:ext>
              </a:extLst>
            </p:cNvPr>
            <p:cNvPicPr>
              <a:picLocks noChangeAspect="1"/>
            </p:cNvPicPr>
            <p:nvPr/>
          </p:nvPicPr>
          <p:blipFill>
            <a:blip r:embed="rId3"/>
            <a:srcRect/>
            <a:stretch/>
          </p:blipFill>
          <p:spPr>
            <a:xfrm rot="10800000">
              <a:off x="204687" y="2434554"/>
              <a:ext cx="154441" cy="106747"/>
            </a:xfrm>
            <a:prstGeom prst="rect">
              <a:avLst/>
            </a:prstGeom>
          </p:spPr>
        </p:pic>
      </p:grpSp>
      <p:pic>
        <p:nvPicPr>
          <p:cNvPr id="60" name="video" title="Farm to Plate: Educating Food Industry Professionals about Australian Mushrooms">
            <a:hlinkClick r:id="" action="ppaction://media"/>
            <a:extLst>
              <a:ext uri="{FF2B5EF4-FFF2-40B4-BE49-F238E27FC236}">
                <a16:creationId xmlns:a16="http://schemas.microsoft.com/office/drawing/2014/main" id="{BA1C4488-8F16-4027-B995-35F1DB3808B9}"/>
              </a:ext>
            </a:extLst>
          </p:cNvPr>
          <p:cNvPicPr>
            <a:picLocks noRot="1" noChangeAspect="1"/>
          </p:cNvPicPr>
          <p:nvPr>
            <a:videoFile r:link="rId1"/>
          </p:nvPr>
        </p:nvPicPr>
        <p:blipFill>
          <a:blip r:embed="rId4"/>
          <a:stretch>
            <a:fillRect/>
          </a:stretch>
        </p:blipFill>
        <p:spPr>
          <a:xfrm>
            <a:off x="1739900" y="1052204"/>
            <a:ext cx="8712200" cy="4922404"/>
          </a:xfrm>
          <a:prstGeom prst="rect">
            <a:avLst/>
          </a:prstGeom>
        </p:spPr>
      </p:pic>
      <p:sp>
        <p:nvSpPr>
          <p:cNvPr id="61" name="Google Shape;151;p10">
            <a:extLst>
              <a:ext uri="{FF2B5EF4-FFF2-40B4-BE49-F238E27FC236}">
                <a16:creationId xmlns:a16="http://schemas.microsoft.com/office/drawing/2014/main" id="{0DA2B1B2-A148-3957-FAC3-3472CF664220}"/>
              </a:ext>
            </a:extLst>
          </p:cNvPr>
          <p:cNvSpPr txBox="1">
            <a:spLocks/>
          </p:cNvSpPr>
          <p:nvPr/>
        </p:nvSpPr>
        <p:spPr>
          <a:xfrm>
            <a:off x="11292731" y="6318135"/>
            <a:ext cx="548700"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rgbClr val="2F7A34"/>
                </a:solidFill>
                <a:latin typeface="Sztosfixed" pitchFamily="2" charset="77"/>
                <a:ea typeface="Sztosfixed" pitchFamily="2" charset="77"/>
                <a:cs typeface="Sztosfixed" pitchFamily="2" charset="77"/>
              </a:rPr>
              <a:pPr algn="r">
                <a:buSzPts val="1400"/>
              </a:pPr>
              <a:t>16</a:t>
            </a:fld>
            <a:endParaRPr lang="en" sz="2000" b="1" dirty="0">
              <a:solidFill>
                <a:srgbClr val="2F7A34"/>
              </a:solidFill>
              <a:latin typeface="Sztosfixed" pitchFamily="2" charset="77"/>
              <a:ea typeface="Sztosfixed" pitchFamily="2" charset="77"/>
              <a:cs typeface="Sztosfixed" pitchFamily="2" charset="77"/>
            </a:endParaRPr>
          </a:p>
        </p:txBody>
      </p:sp>
    </p:spTree>
    <p:extLst>
      <p:ext uri="{BB962C8B-B14F-4D97-AF65-F5344CB8AC3E}">
        <p14:creationId xmlns:p14="http://schemas.microsoft.com/office/powerpoint/2010/main" val="94646693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nodeType="withEffect">
                                  <p:stCondLst>
                                    <p:cond delay="0"/>
                                  </p:stCondLst>
                                  <p:childTnLst>
                                    <p:anim calcmode="lin" valueType="num">
                                      <p:cBhvr additive="base">
                                        <p:cTn id="6" dur="500"/>
                                        <p:tgtEl>
                                          <p:spTgt spid="60"/>
                                        </p:tgtEl>
                                        <p:attrNameLst>
                                          <p:attrName>ppt_x</p:attrName>
                                        </p:attrNameLst>
                                      </p:cBhvr>
                                      <p:tavLst>
                                        <p:tav tm="0">
                                          <p:val>
                                            <p:strVal val="ppt_x"/>
                                          </p:val>
                                        </p:tav>
                                        <p:tav tm="100000">
                                          <p:val>
                                            <p:strVal val="ppt_x"/>
                                          </p:val>
                                        </p:tav>
                                      </p:tavLst>
                                    </p:anim>
                                    <p:anim calcmode="lin" valueType="num">
                                      <p:cBhvr additive="base">
                                        <p:cTn id="7" dur="500"/>
                                        <p:tgtEl>
                                          <p:spTgt spid="60"/>
                                        </p:tgtEl>
                                        <p:attrNameLst>
                                          <p:attrName>ppt_y</p:attrName>
                                        </p:attrNameLst>
                                      </p:cBhvr>
                                      <p:tavLst>
                                        <p:tav tm="0">
                                          <p:val>
                                            <p:strVal val="ppt_y"/>
                                          </p:val>
                                        </p:tav>
                                        <p:tav tm="100000">
                                          <p:val>
                                            <p:strVal val="1+ppt_h/2"/>
                                          </p:val>
                                        </p:tav>
                                      </p:tavLst>
                                    </p:anim>
                                    <p:set>
                                      <p:cBhvr>
                                        <p:cTn id="8" dur="1" fill="hold">
                                          <p:stCondLst>
                                            <p:cond delay="499"/>
                                          </p:stCondLst>
                                        </p:cTn>
                                        <p:tgtEl>
                                          <p:spTgt spid="60"/>
                                        </p:tgtEl>
                                        <p:attrNameLst>
                                          <p:attrName>style.visibility</p:attrName>
                                        </p:attrNameLst>
                                      </p:cBhvr>
                                      <p:to>
                                        <p:strVal val="hidden"/>
                                      </p:to>
                                    </p:set>
                                    <p:cmd type="call" cmd="stop">
                                      <p:cBhvr>
                                        <p:cTn id="9" dur="1">
                                          <p:stCondLst>
                                            <p:cond delay="499"/>
                                          </p:stCondLst>
                                        </p:cTn>
                                        <p:tgtEl>
                                          <p:spTgt spid="60"/>
                                        </p:tgtEl>
                                      </p:cBhvr>
                                    </p:cmd>
                                  </p:childTnLst>
                                </p:cTn>
                              </p:par>
                              <p:par>
                                <p:cTn id="10" presetID="2" presetClass="entr" presetSubtype="4" fill="hold" nodeType="withEffect">
                                  <p:stCondLst>
                                    <p:cond delay="0"/>
                                  </p:stCondLst>
                                  <p:childTnLst>
                                    <p:set>
                                      <p:cBhvr>
                                        <p:cTn id="11" dur="1" fill="hold">
                                          <p:stCondLst>
                                            <p:cond delay="0"/>
                                          </p:stCondLst>
                                        </p:cTn>
                                        <p:tgtEl>
                                          <p:spTgt spid="60"/>
                                        </p:tgtEl>
                                        <p:attrNameLst>
                                          <p:attrName>style.visibility</p:attrName>
                                        </p:attrNameLst>
                                      </p:cBhvr>
                                      <p:to>
                                        <p:strVal val="visible"/>
                                      </p:to>
                                    </p:set>
                                    <p:anim calcmode="lin" valueType="num">
                                      <p:cBhvr additive="base">
                                        <p:cTn id="12" dur="500" fill="hold"/>
                                        <p:tgtEl>
                                          <p:spTgt spid="60"/>
                                        </p:tgtEl>
                                        <p:attrNameLst>
                                          <p:attrName>ppt_x</p:attrName>
                                        </p:attrNameLst>
                                      </p:cBhvr>
                                      <p:tavLst>
                                        <p:tav tm="0">
                                          <p:val>
                                            <p:strVal val="#ppt_x"/>
                                          </p:val>
                                        </p:tav>
                                        <p:tav tm="100000">
                                          <p:val>
                                            <p:strVal val="#ppt_x"/>
                                          </p:val>
                                        </p:tav>
                                      </p:tavLst>
                                    </p:anim>
                                    <p:anim calcmode="lin" valueType="num">
                                      <p:cBhvr additive="base">
                                        <p:cTn id="13"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60"/>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C8C86-7088-C87E-C94A-899DDED3B47C}"/>
            </a:ext>
          </a:extLst>
        </p:cNvPr>
        <p:cNvGrpSpPr/>
        <p:nvPr/>
      </p:nvGrpSpPr>
      <p:grpSpPr>
        <a:xfrm>
          <a:off x="0" y="0"/>
          <a:ext cx="0" cy="0"/>
          <a:chOff x="0" y="0"/>
          <a:chExt cx="0" cy="0"/>
        </a:xfrm>
      </p:grpSpPr>
      <p:pic>
        <p:nvPicPr>
          <p:cNvPr id="2" name="Online Media 1" descr="SA Mushrooms">
            <a:hlinkClick r:id="" action="ppaction://media"/>
            <a:extLst>
              <a:ext uri="{FF2B5EF4-FFF2-40B4-BE49-F238E27FC236}">
                <a16:creationId xmlns:a16="http://schemas.microsoft.com/office/drawing/2014/main" id="{6CD1566A-C614-3DFC-F029-6A7601FACD34}"/>
              </a:ext>
            </a:extLst>
          </p:cNvPr>
          <p:cNvPicPr>
            <a:picLocks noRot="1" noChangeAspect="1"/>
          </p:cNvPicPr>
          <p:nvPr>
            <a:videoFile r:link="rId1"/>
          </p:nvPr>
        </p:nvPicPr>
        <p:blipFill>
          <a:blip r:embed="rId3"/>
          <a:stretch>
            <a:fillRect/>
          </a:stretch>
        </p:blipFill>
        <p:spPr>
          <a:xfrm>
            <a:off x="588899" y="1428287"/>
            <a:ext cx="8030979" cy="4537503"/>
          </a:xfrm>
          <a:prstGeom prst="rect">
            <a:avLst/>
          </a:prstGeom>
        </p:spPr>
      </p:pic>
      <p:grpSp>
        <p:nvGrpSpPr>
          <p:cNvPr id="9" name="pop up">
            <a:extLst>
              <a:ext uri="{FF2B5EF4-FFF2-40B4-BE49-F238E27FC236}">
                <a16:creationId xmlns:a16="http://schemas.microsoft.com/office/drawing/2014/main" id="{59AD2D42-CF46-141A-8940-5EC2FD2DBF74}"/>
              </a:ext>
            </a:extLst>
          </p:cNvPr>
          <p:cNvGrpSpPr/>
          <p:nvPr/>
        </p:nvGrpSpPr>
        <p:grpSpPr>
          <a:xfrm>
            <a:off x="8843160" y="1886316"/>
            <a:ext cx="2434308" cy="2259502"/>
            <a:chOff x="8863587" y="1726778"/>
            <a:chExt cx="2434308" cy="2259502"/>
          </a:xfrm>
        </p:grpSpPr>
        <p:sp>
          <p:nvSpPr>
            <p:cNvPr id="10" name="Triangle 12">
              <a:extLst>
                <a:ext uri="{FF2B5EF4-FFF2-40B4-BE49-F238E27FC236}">
                  <a16:creationId xmlns:a16="http://schemas.microsoft.com/office/drawing/2014/main" id="{995D4A05-2246-5790-A041-5FDCA3EC850B}"/>
                </a:ext>
              </a:extLst>
            </p:cNvPr>
            <p:cNvSpPr/>
            <p:nvPr/>
          </p:nvSpPr>
          <p:spPr>
            <a:xfrm rot="9488669">
              <a:off x="10339643" y="3393000"/>
              <a:ext cx="688205" cy="593280"/>
            </a:xfrm>
            <a:prstGeom prst="triangle">
              <a:avLst/>
            </a:prstGeom>
            <a:solidFill>
              <a:srgbClr val="9B22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red oval with black background&#10;&#10;AI-generated content may be incorrect.">
              <a:extLst>
                <a:ext uri="{FF2B5EF4-FFF2-40B4-BE49-F238E27FC236}">
                  <a16:creationId xmlns:a16="http://schemas.microsoft.com/office/drawing/2014/main" id="{B3B61A8C-7359-1360-E22B-D62C80BEB96C}"/>
                </a:ext>
              </a:extLst>
            </p:cNvPr>
            <p:cNvPicPr>
              <a:picLocks noChangeAspect="1"/>
            </p:cNvPicPr>
            <p:nvPr/>
          </p:nvPicPr>
          <p:blipFill>
            <a:blip r:embed="rId4"/>
            <a:stretch>
              <a:fillRect/>
            </a:stretch>
          </p:blipFill>
          <p:spPr>
            <a:xfrm rot="591577">
              <a:off x="8863587" y="1726778"/>
              <a:ext cx="2434308" cy="2149888"/>
            </a:xfrm>
            <a:prstGeom prst="rect">
              <a:avLst/>
            </a:prstGeom>
          </p:spPr>
        </p:pic>
        <p:sp>
          <p:nvSpPr>
            <p:cNvPr id="20" name="TextBox 19">
              <a:extLst>
                <a:ext uri="{FF2B5EF4-FFF2-40B4-BE49-F238E27FC236}">
                  <a16:creationId xmlns:a16="http://schemas.microsoft.com/office/drawing/2014/main" id="{35599EE7-EB43-B200-993D-779BA17E5E1E}"/>
                </a:ext>
              </a:extLst>
            </p:cNvPr>
            <p:cNvSpPr txBox="1"/>
            <p:nvPr/>
          </p:nvSpPr>
          <p:spPr>
            <a:xfrm>
              <a:off x="9090720" y="2091507"/>
              <a:ext cx="1889808" cy="1300869"/>
            </a:xfrm>
            <a:prstGeom prst="rect">
              <a:avLst/>
            </a:prstGeom>
            <a:noFill/>
          </p:spPr>
          <p:txBody>
            <a:bodyPr wrap="square" rtlCol="0">
              <a:spAutoFit/>
            </a:bodyPr>
            <a:lstStyle/>
            <a:p>
              <a:pPr algn="ctr">
                <a:lnSpc>
                  <a:spcPts val="2400"/>
                </a:lnSpc>
              </a:pPr>
              <a:r>
                <a:rPr lang="en-US" dirty="0">
                  <a:solidFill>
                    <a:schemeClr val="bg1"/>
                  </a:solidFill>
                  <a:latin typeface="Sztosfixed" pitchFamily="2" charset="77"/>
                  <a:ea typeface="Sztosfixed" pitchFamily="2" charset="77"/>
                  <a:cs typeface="Sztosfixed" pitchFamily="2" charset="77"/>
                </a:rPr>
                <a:t>Watch this video before completing the worksheet</a:t>
              </a:r>
            </a:p>
          </p:txBody>
        </p:sp>
      </p:grpSp>
      <p:pic>
        <p:nvPicPr>
          <p:cNvPr id="4" name="Picture 3" descr="A white screen with black border&#10;&#10;AI-generated content may be incorrect.">
            <a:extLst>
              <a:ext uri="{FF2B5EF4-FFF2-40B4-BE49-F238E27FC236}">
                <a16:creationId xmlns:a16="http://schemas.microsoft.com/office/drawing/2014/main" id="{9DDF57D8-F4DD-3E55-24F9-BA00E6649182}"/>
              </a:ext>
            </a:extLst>
          </p:cNvPr>
          <p:cNvPicPr>
            <a:picLocks noChangeAspect="1"/>
          </p:cNvPicPr>
          <p:nvPr/>
        </p:nvPicPr>
        <p:blipFill>
          <a:blip r:embed="rId5"/>
          <a:stretch>
            <a:fillRect/>
          </a:stretch>
        </p:blipFill>
        <p:spPr>
          <a:xfrm>
            <a:off x="10175563" y="326214"/>
            <a:ext cx="1602971" cy="523793"/>
          </a:xfrm>
          <a:prstGeom prst="rect">
            <a:avLst/>
          </a:prstGeom>
        </p:spPr>
      </p:pic>
      <p:sp>
        <p:nvSpPr>
          <p:cNvPr id="5" name="TextBox 4">
            <a:extLst>
              <a:ext uri="{FF2B5EF4-FFF2-40B4-BE49-F238E27FC236}">
                <a16:creationId xmlns:a16="http://schemas.microsoft.com/office/drawing/2014/main" id="{A86CD992-F53B-7AE8-688B-4C7685743C94}"/>
              </a:ext>
            </a:extLst>
          </p:cNvPr>
          <p:cNvSpPr txBox="1"/>
          <p:nvPr/>
        </p:nvSpPr>
        <p:spPr>
          <a:xfrm>
            <a:off x="10228082" y="412872"/>
            <a:ext cx="1512744" cy="369332"/>
          </a:xfrm>
          <a:prstGeom prst="rect">
            <a:avLst/>
          </a:prstGeom>
          <a:noFill/>
        </p:spPr>
        <p:txBody>
          <a:bodyPr wrap="square">
            <a:spAutoFit/>
          </a:bodyPr>
          <a:lstStyle/>
          <a:p>
            <a:pPr algn="ctr"/>
            <a:r>
              <a:rPr lang="en-US" sz="1800" dirty="0">
                <a:solidFill>
                  <a:srgbClr val="2F7A34"/>
                </a:solidFill>
                <a:latin typeface="SZTOS MEDIUM" pitchFamily="2" charset="77"/>
                <a:ea typeface="SZTOS MEDIUM" pitchFamily="2" charset="77"/>
                <a:cs typeface="SZTOS MEDIUM" pitchFamily="2" charset="77"/>
              </a:rPr>
              <a:t>Lesson 2</a:t>
            </a:r>
            <a:endParaRPr lang="en-US" dirty="0"/>
          </a:p>
        </p:txBody>
      </p:sp>
      <p:sp>
        <p:nvSpPr>
          <p:cNvPr id="6" name="Title 1">
            <a:extLst>
              <a:ext uri="{FF2B5EF4-FFF2-40B4-BE49-F238E27FC236}">
                <a16:creationId xmlns:a16="http://schemas.microsoft.com/office/drawing/2014/main" id="{08083BE3-4CAA-7BAB-504F-911F67A4504D}"/>
              </a:ext>
            </a:extLst>
          </p:cNvPr>
          <p:cNvSpPr txBox="1">
            <a:spLocks/>
          </p:cNvSpPr>
          <p:nvPr/>
        </p:nvSpPr>
        <p:spPr>
          <a:xfrm>
            <a:off x="2370521" y="352330"/>
            <a:ext cx="7450958" cy="48205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9B2242"/>
                </a:solidFill>
                <a:latin typeface="Sztosfixed" pitchFamily="2" charset="77"/>
                <a:ea typeface="Sztosfixed" pitchFamily="2" charset="77"/>
                <a:cs typeface="Sztosfixed" pitchFamily="2" charset="77"/>
              </a:rPr>
              <a:t>Mushrooms to market</a:t>
            </a:r>
          </a:p>
        </p:txBody>
      </p:sp>
      <p:grpSp>
        <p:nvGrpSpPr>
          <p:cNvPr id="3" name="menu">
            <a:extLst>
              <a:ext uri="{FF2B5EF4-FFF2-40B4-BE49-F238E27FC236}">
                <a16:creationId xmlns:a16="http://schemas.microsoft.com/office/drawing/2014/main" id="{C1D90003-5137-7F91-23B2-9593E48CA069}"/>
              </a:ext>
            </a:extLst>
          </p:cNvPr>
          <p:cNvGrpSpPr/>
          <p:nvPr/>
        </p:nvGrpSpPr>
        <p:grpSpPr>
          <a:xfrm>
            <a:off x="11474101" y="2871719"/>
            <a:ext cx="460535" cy="1114561"/>
            <a:chOff x="151927" y="2325786"/>
            <a:chExt cx="260682" cy="630889"/>
          </a:xfrm>
        </p:grpSpPr>
        <p:sp>
          <p:nvSpPr>
            <p:cNvPr id="11" name="Rectangle: Rounded Corners 63">
              <a:extLst>
                <a:ext uri="{FF2B5EF4-FFF2-40B4-BE49-F238E27FC236}">
                  <a16:creationId xmlns:a16="http://schemas.microsoft.com/office/drawing/2014/main" id="{9DCF8A08-4FD1-CBBB-576D-F69C1256BF9C}"/>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15" name="a4">
              <a:hlinkClick r:id="" action="ppaction://hlinkshowjump?jump=nextslide"/>
              <a:extLst>
                <a:ext uri="{FF2B5EF4-FFF2-40B4-BE49-F238E27FC236}">
                  <a16:creationId xmlns:a16="http://schemas.microsoft.com/office/drawing/2014/main" id="{5C3220DE-D75F-5C96-BDDE-09D1FDBC9B5B}"/>
                </a:ext>
              </a:extLst>
            </p:cNvPr>
            <p:cNvPicPr>
              <a:picLocks noChangeAspect="1"/>
            </p:cNvPicPr>
            <p:nvPr/>
          </p:nvPicPr>
          <p:blipFill>
            <a:blip r:embed="rId6"/>
            <a:srcRect/>
            <a:stretch/>
          </p:blipFill>
          <p:spPr>
            <a:xfrm>
              <a:off x="204687" y="2740767"/>
              <a:ext cx="154441" cy="106747"/>
            </a:xfrm>
            <a:prstGeom prst="rect">
              <a:avLst/>
            </a:prstGeom>
          </p:spPr>
        </p:pic>
        <p:pic>
          <p:nvPicPr>
            <p:cNvPr id="16" name="a4">
              <a:hlinkClick r:id="" action="ppaction://hlinkshowjump?jump=previousslide"/>
              <a:extLst>
                <a:ext uri="{FF2B5EF4-FFF2-40B4-BE49-F238E27FC236}">
                  <a16:creationId xmlns:a16="http://schemas.microsoft.com/office/drawing/2014/main" id="{833BBCF4-300F-5CDA-A22F-A3CE4812410F}"/>
                </a:ext>
              </a:extLst>
            </p:cNvPr>
            <p:cNvPicPr>
              <a:picLocks noChangeAspect="1"/>
            </p:cNvPicPr>
            <p:nvPr/>
          </p:nvPicPr>
          <p:blipFill>
            <a:blip r:embed="rId6"/>
            <a:srcRect/>
            <a:stretch/>
          </p:blipFill>
          <p:spPr>
            <a:xfrm rot="10800000">
              <a:off x="204687" y="2434554"/>
              <a:ext cx="154441" cy="106747"/>
            </a:xfrm>
            <a:prstGeom prst="rect">
              <a:avLst/>
            </a:prstGeom>
          </p:spPr>
        </p:pic>
      </p:grpSp>
      <p:sp>
        <p:nvSpPr>
          <p:cNvPr id="22" name="Oval 21">
            <a:extLst>
              <a:ext uri="{FF2B5EF4-FFF2-40B4-BE49-F238E27FC236}">
                <a16:creationId xmlns:a16="http://schemas.microsoft.com/office/drawing/2014/main" id="{6F5FC9E1-AF38-A62D-DCBD-5E037635299E}"/>
              </a:ext>
            </a:extLst>
          </p:cNvPr>
          <p:cNvSpPr/>
          <p:nvPr/>
        </p:nvSpPr>
        <p:spPr>
          <a:xfrm>
            <a:off x="10079805" y="6217932"/>
            <a:ext cx="1233715" cy="252845"/>
          </a:xfrm>
          <a:prstGeom prst="ellipse">
            <a:avLst/>
          </a:prstGeom>
          <a:solidFill>
            <a:srgbClr val="2F7A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3" name="Picture 22" descr="Cartoon mushroom with green eyes&#10;&#10;AI-generated content may be incorrect.">
            <a:extLst>
              <a:ext uri="{FF2B5EF4-FFF2-40B4-BE49-F238E27FC236}">
                <a16:creationId xmlns:a16="http://schemas.microsoft.com/office/drawing/2014/main" id="{9EF88141-A3F8-779C-0718-9DC747284D73}"/>
              </a:ext>
            </a:extLst>
          </p:cNvPr>
          <p:cNvPicPr>
            <a:picLocks noChangeAspect="1"/>
          </p:cNvPicPr>
          <p:nvPr/>
        </p:nvPicPr>
        <p:blipFill>
          <a:blip r:embed="rId7"/>
          <a:srcRect l="16818" t="22429" r="19605"/>
          <a:stretch>
            <a:fillRect/>
          </a:stretch>
        </p:blipFill>
        <p:spPr>
          <a:xfrm>
            <a:off x="9530878" y="4109186"/>
            <a:ext cx="2247656" cy="2468136"/>
          </a:xfrm>
          <a:prstGeom prst="rect">
            <a:avLst/>
          </a:prstGeom>
        </p:spPr>
      </p:pic>
    </p:spTree>
    <p:extLst>
      <p:ext uri="{BB962C8B-B14F-4D97-AF65-F5344CB8AC3E}">
        <p14:creationId xmlns:p14="http://schemas.microsoft.com/office/powerpoint/2010/main" val="235305337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227A6-EBD5-0C7C-D3DF-80BC2BBEB61D}"/>
            </a:ext>
          </a:extLst>
        </p:cNvPr>
        <p:cNvGrpSpPr/>
        <p:nvPr/>
      </p:nvGrpSpPr>
      <p:grpSpPr>
        <a:xfrm>
          <a:off x="0" y="0"/>
          <a:ext cx="0" cy="0"/>
          <a:chOff x="0" y="0"/>
          <a:chExt cx="0" cy="0"/>
        </a:xfrm>
      </p:grpSpPr>
      <p:sp>
        <p:nvSpPr>
          <p:cNvPr id="2" name="Google Shape;151;p10">
            <a:extLst>
              <a:ext uri="{FF2B5EF4-FFF2-40B4-BE49-F238E27FC236}">
                <a16:creationId xmlns:a16="http://schemas.microsoft.com/office/drawing/2014/main" id="{2C223880-61B9-DF65-5589-9C357398DF88}"/>
              </a:ext>
            </a:extLst>
          </p:cNvPr>
          <p:cNvSpPr txBox="1">
            <a:spLocks/>
          </p:cNvSpPr>
          <p:nvPr/>
        </p:nvSpPr>
        <p:spPr>
          <a:xfrm>
            <a:off x="11292731" y="6318135"/>
            <a:ext cx="548700"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chemeClr val="bg1"/>
                </a:solidFill>
                <a:latin typeface="Sztosfixed" pitchFamily="2" charset="77"/>
                <a:ea typeface="Sztosfixed" pitchFamily="2" charset="77"/>
                <a:cs typeface="Sztosfixed" pitchFamily="2" charset="77"/>
              </a:rPr>
              <a:pPr algn="r">
                <a:buSzPts val="1400"/>
              </a:pPr>
              <a:t>18</a:t>
            </a:fld>
            <a:endParaRPr lang="en" sz="2000" b="1">
              <a:solidFill>
                <a:schemeClr val="bg1"/>
              </a:solidFill>
              <a:latin typeface="Sztosfixed" pitchFamily="2" charset="77"/>
              <a:ea typeface="Sztosfixed" pitchFamily="2" charset="77"/>
              <a:cs typeface="Sztosfixed" pitchFamily="2" charset="77"/>
            </a:endParaRPr>
          </a:p>
        </p:txBody>
      </p:sp>
      <p:sp>
        <p:nvSpPr>
          <p:cNvPr id="9" name="Title 1">
            <a:extLst>
              <a:ext uri="{FF2B5EF4-FFF2-40B4-BE49-F238E27FC236}">
                <a16:creationId xmlns:a16="http://schemas.microsoft.com/office/drawing/2014/main" id="{3F3B72AC-7E6E-A34E-7E40-3D98CE56B2A6}"/>
              </a:ext>
            </a:extLst>
          </p:cNvPr>
          <p:cNvSpPr txBox="1">
            <a:spLocks/>
          </p:cNvSpPr>
          <p:nvPr/>
        </p:nvSpPr>
        <p:spPr>
          <a:xfrm>
            <a:off x="2268921" y="352331"/>
            <a:ext cx="7654158" cy="53922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9B2242"/>
                </a:solidFill>
                <a:latin typeface="Sztosfixed" pitchFamily="2" charset="77"/>
                <a:ea typeface="Sztosfixed" pitchFamily="2" charset="77"/>
                <a:cs typeface="Sztosfixed" pitchFamily="2" charset="77"/>
              </a:rPr>
              <a:t>Worksheet</a:t>
            </a:r>
          </a:p>
        </p:txBody>
      </p:sp>
      <p:grpSp>
        <p:nvGrpSpPr>
          <p:cNvPr id="11" name="menu">
            <a:extLst>
              <a:ext uri="{FF2B5EF4-FFF2-40B4-BE49-F238E27FC236}">
                <a16:creationId xmlns:a16="http://schemas.microsoft.com/office/drawing/2014/main" id="{0269DD53-A05A-2A95-EB7D-901D314DD170}"/>
              </a:ext>
            </a:extLst>
          </p:cNvPr>
          <p:cNvGrpSpPr/>
          <p:nvPr/>
        </p:nvGrpSpPr>
        <p:grpSpPr>
          <a:xfrm>
            <a:off x="11474101" y="2871719"/>
            <a:ext cx="460535" cy="1114561"/>
            <a:chOff x="151927" y="2325786"/>
            <a:chExt cx="260682" cy="630889"/>
          </a:xfrm>
        </p:grpSpPr>
        <p:sp>
          <p:nvSpPr>
            <p:cNvPr id="12" name="Rectangle: Rounded Corners 63">
              <a:extLst>
                <a:ext uri="{FF2B5EF4-FFF2-40B4-BE49-F238E27FC236}">
                  <a16:creationId xmlns:a16="http://schemas.microsoft.com/office/drawing/2014/main" id="{23BDD515-2C0B-FFB4-C44F-0BCDE55B9E57}"/>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13" name="a4">
              <a:hlinkClick r:id="" action="ppaction://hlinkshowjump?jump=nextslide"/>
              <a:extLst>
                <a:ext uri="{FF2B5EF4-FFF2-40B4-BE49-F238E27FC236}">
                  <a16:creationId xmlns:a16="http://schemas.microsoft.com/office/drawing/2014/main" id="{DF56E7A5-0E9B-C67A-FF32-C71883BE6411}"/>
                </a:ext>
              </a:extLst>
            </p:cNvPr>
            <p:cNvPicPr>
              <a:picLocks noChangeAspect="1"/>
            </p:cNvPicPr>
            <p:nvPr/>
          </p:nvPicPr>
          <p:blipFill>
            <a:blip r:embed="rId2"/>
            <a:srcRect/>
            <a:stretch/>
          </p:blipFill>
          <p:spPr>
            <a:xfrm>
              <a:off x="204687" y="2740767"/>
              <a:ext cx="154441" cy="106747"/>
            </a:xfrm>
            <a:prstGeom prst="rect">
              <a:avLst/>
            </a:prstGeom>
          </p:spPr>
        </p:pic>
        <p:pic>
          <p:nvPicPr>
            <p:cNvPr id="14" name="a4">
              <a:hlinkClick r:id="" action="ppaction://hlinkshowjump?jump=previousslide"/>
              <a:extLst>
                <a:ext uri="{FF2B5EF4-FFF2-40B4-BE49-F238E27FC236}">
                  <a16:creationId xmlns:a16="http://schemas.microsoft.com/office/drawing/2014/main" id="{75D49F2E-602A-A827-BCEA-0C1D72AC69D2}"/>
                </a:ext>
              </a:extLst>
            </p:cNvPr>
            <p:cNvPicPr>
              <a:picLocks noChangeAspect="1"/>
            </p:cNvPicPr>
            <p:nvPr/>
          </p:nvPicPr>
          <p:blipFill>
            <a:blip r:embed="rId2"/>
            <a:srcRect/>
            <a:stretch/>
          </p:blipFill>
          <p:spPr>
            <a:xfrm rot="10800000">
              <a:off x="204687" y="2434554"/>
              <a:ext cx="154441" cy="106747"/>
            </a:xfrm>
            <a:prstGeom prst="rect">
              <a:avLst/>
            </a:prstGeom>
          </p:spPr>
        </p:pic>
      </p:grpSp>
      <p:pic>
        <p:nvPicPr>
          <p:cNvPr id="4" name="Picture 3">
            <a:extLst>
              <a:ext uri="{FF2B5EF4-FFF2-40B4-BE49-F238E27FC236}">
                <a16:creationId xmlns:a16="http://schemas.microsoft.com/office/drawing/2014/main" id="{1FFF7B2A-6F0B-751C-8AF7-8D9181420DB3}"/>
              </a:ext>
            </a:extLst>
          </p:cNvPr>
          <p:cNvPicPr>
            <a:picLocks noChangeAspect="1"/>
          </p:cNvPicPr>
          <p:nvPr/>
        </p:nvPicPr>
        <p:blipFill>
          <a:blip r:embed="rId3"/>
          <a:srcRect/>
          <a:stretch/>
        </p:blipFill>
        <p:spPr>
          <a:xfrm>
            <a:off x="508901" y="1124300"/>
            <a:ext cx="7341202" cy="5193834"/>
          </a:xfrm>
          <a:prstGeom prst="rect">
            <a:avLst/>
          </a:prstGeom>
        </p:spPr>
      </p:pic>
      <p:sp>
        <p:nvSpPr>
          <p:cNvPr id="3" name="Oval 2">
            <a:extLst>
              <a:ext uri="{FF2B5EF4-FFF2-40B4-BE49-F238E27FC236}">
                <a16:creationId xmlns:a16="http://schemas.microsoft.com/office/drawing/2014/main" id="{3BFAF2F8-DC0F-BACA-D9EC-7CB4ACF0BB35}"/>
              </a:ext>
            </a:extLst>
          </p:cNvPr>
          <p:cNvSpPr/>
          <p:nvPr/>
        </p:nvSpPr>
        <p:spPr>
          <a:xfrm>
            <a:off x="8904926" y="5907315"/>
            <a:ext cx="1767214" cy="284442"/>
          </a:xfrm>
          <a:prstGeom prst="ellipse">
            <a:avLst/>
          </a:prstGeom>
          <a:solidFill>
            <a:srgbClr val="2F7A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cartoon mushroom with a skateboard&#10;&#10;AI-generated content may be incorrect.">
            <a:extLst>
              <a:ext uri="{FF2B5EF4-FFF2-40B4-BE49-F238E27FC236}">
                <a16:creationId xmlns:a16="http://schemas.microsoft.com/office/drawing/2014/main" id="{92468AED-43FA-922B-C9B7-DAF456E9CFC6}"/>
              </a:ext>
            </a:extLst>
          </p:cNvPr>
          <p:cNvPicPr>
            <a:picLocks noChangeAspect="1"/>
          </p:cNvPicPr>
          <p:nvPr/>
        </p:nvPicPr>
        <p:blipFill>
          <a:blip r:embed="rId4"/>
          <a:srcRect l="14092" t="4773" r="14098" b="7344"/>
          <a:stretch>
            <a:fillRect/>
          </a:stretch>
        </p:blipFill>
        <p:spPr>
          <a:xfrm>
            <a:off x="8107592" y="2698244"/>
            <a:ext cx="3109020" cy="3424420"/>
          </a:xfrm>
          <a:prstGeom prst="rect">
            <a:avLst/>
          </a:prstGeom>
        </p:spPr>
      </p:pic>
    </p:spTree>
    <p:extLst>
      <p:ext uri="{BB962C8B-B14F-4D97-AF65-F5344CB8AC3E}">
        <p14:creationId xmlns:p14="http://schemas.microsoft.com/office/powerpoint/2010/main" val="2003380890"/>
      </p:ext>
    </p:extLst>
  </p:cSld>
  <p:clrMapOvr>
    <a:masterClrMapping/>
  </p:clrMapOvr>
  <p:transition spd="slow" advClick="0">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a:extLst>
              <a:ext uri="{FF2B5EF4-FFF2-40B4-BE49-F238E27FC236}">
                <a16:creationId xmlns:a16="http://schemas.microsoft.com/office/drawing/2014/main" id="{C670BC58-0FD4-6784-360C-4DF460201BC8}"/>
              </a:ext>
            </a:extLst>
          </p:cNvPr>
          <p:cNvSpPr/>
          <p:nvPr/>
        </p:nvSpPr>
        <p:spPr>
          <a:xfrm>
            <a:off x="2530425" y="2653439"/>
            <a:ext cx="3535052" cy="1551121"/>
          </a:xfrm>
          <a:prstGeom prst="roundRect">
            <a:avLst>
              <a:gd name="adj" fmla="val 11197"/>
            </a:avLst>
          </a:prstGeom>
          <a:solidFill>
            <a:srgbClr val="E3E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414141"/>
                </a:solidFill>
                <a:latin typeface="Montserrat" pitchFamily="2" charset="77"/>
                <a:ea typeface="Sztosfixed" pitchFamily="2" charset="77"/>
                <a:cs typeface="Sztosfixed" pitchFamily="2" charset="77"/>
              </a:rPr>
              <a:t>How far food travels from where it is grown or made to where it is eaten. </a:t>
            </a:r>
          </a:p>
        </p:txBody>
      </p:sp>
      <p:sp>
        <p:nvSpPr>
          <p:cNvPr id="3" name="2">
            <a:extLst>
              <a:ext uri="{FF2B5EF4-FFF2-40B4-BE49-F238E27FC236}">
                <a16:creationId xmlns:a16="http://schemas.microsoft.com/office/drawing/2014/main" id="{3179F6F2-049C-7899-819D-0F61298B3F9F}"/>
              </a:ext>
            </a:extLst>
          </p:cNvPr>
          <p:cNvSpPr/>
          <p:nvPr/>
        </p:nvSpPr>
        <p:spPr>
          <a:xfrm>
            <a:off x="6371846" y="2653439"/>
            <a:ext cx="3535052" cy="1551121"/>
          </a:xfrm>
          <a:prstGeom prst="roundRect">
            <a:avLst>
              <a:gd name="adj" fmla="val 11197"/>
            </a:avLst>
          </a:prstGeom>
          <a:solidFill>
            <a:srgbClr val="E3E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414141"/>
                </a:solidFill>
                <a:latin typeface="Montserrat" pitchFamily="2" charset="77"/>
                <a:ea typeface="Sztosfixed" pitchFamily="2" charset="77"/>
                <a:cs typeface="Sztosfixed" pitchFamily="2" charset="77"/>
              </a:rPr>
              <a:t>Using resources in a way that is good for the planet now and for the future.</a:t>
            </a:r>
          </a:p>
        </p:txBody>
      </p:sp>
      <p:sp>
        <p:nvSpPr>
          <p:cNvPr id="4" name="food">
            <a:extLst>
              <a:ext uri="{FF2B5EF4-FFF2-40B4-BE49-F238E27FC236}">
                <a16:creationId xmlns:a16="http://schemas.microsoft.com/office/drawing/2014/main" id="{468C9D74-E851-4EE3-1490-CE719DB35BED}"/>
              </a:ext>
            </a:extLst>
          </p:cNvPr>
          <p:cNvSpPr/>
          <p:nvPr/>
        </p:nvSpPr>
        <p:spPr>
          <a:xfrm>
            <a:off x="2531006" y="2653439"/>
            <a:ext cx="3535052" cy="1551121"/>
          </a:xfrm>
          <a:prstGeom prst="roundRect">
            <a:avLst>
              <a:gd name="adj" fmla="val 11197"/>
            </a:avLst>
          </a:prstGeom>
          <a:solidFill>
            <a:srgbClr val="3EA345"/>
          </a:solidFill>
          <a:ln>
            <a:solidFill>
              <a:srgbClr val="3EA3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Food miles</a:t>
            </a:r>
          </a:p>
        </p:txBody>
      </p:sp>
      <p:sp>
        <p:nvSpPr>
          <p:cNvPr id="5" name="sustain">
            <a:extLst>
              <a:ext uri="{FF2B5EF4-FFF2-40B4-BE49-F238E27FC236}">
                <a16:creationId xmlns:a16="http://schemas.microsoft.com/office/drawing/2014/main" id="{C3ACDB92-6C25-E3BE-C1A5-3F0AA0AB7ADA}"/>
              </a:ext>
            </a:extLst>
          </p:cNvPr>
          <p:cNvSpPr/>
          <p:nvPr/>
        </p:nvSpPr>
        <p:spPr>
          <a:xfrm>
            <a:off x="6372427" y="2653439"/>
            <a:ext cx="3535052" cy="1551121"/>
          </a:xfrm>
          <a:prstGeom prst="roundRect">
            <a:avLst>
              <a:gd name="adj" fmla="val 11197"/>
            </a:avLst>
          </a:prstGeom>
          <a:solidFill>
            <a:srgbClr val="3EA345"/>
          </a:solidFill>
          <a:ln>
            <a:solidFill>
              <a:srgbClr val="3EA3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Sustainability</a:t>
            </a:r>
          </a:p>
        </p:txBody>
      </p:sp>
      <p:sp>
        <p:nvSpPr>
          <p:cNvPr id="6" name="Title 1">
            <a:extLst>
              <a:ext uri="{FF2B5EF4-FFF2-40B4-BE49-F238E27FC236}">
                <a16:creationId xmlns:a16="http://schemas.microsoft.com/office/drawing/2014/main" id="{8AE58C38-807C-2E35-D66F-8758A9A8DB02}"/>
              </a:ext>
            </a:extLst>
          </p:cNvPr>
          <p:cNvSpPr txBox="1">
            <a:spLocks/>
          </p:cNvSpPr>
          <p:nvPr/>
        </p:nvSpPr>
        <p:spPr>
          <a:xfrm>
            <a:off x="1568324" y="352331"/>
            <a:ext cx="9173593" cy="51127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Sztosfixed" pitchFamily="2" charset="77"/>
                <a:ea typeface="Sztosfixed" pitchFamily="2" charset="77"/>
                <a:cs typeface="Sztosfixed" pitchFamily="2" charset="77"/>
              </a:rPr>
              <a:t>Vocabulary</a:t>
            </a:r>
          </a:p>
        </p:txBody>
      </p:sp>
      <p:sp>
        <p:nvSpPr>
          <p:cNvPr id="8" name="Google Shape;151;p10">
            <a:extLst>
              <a:ext uri="{FF2B5EF4-FFF2-40B4-BE49-F238E27FC236}">
                <a16:creationId xmlns:a16="http://schemas.microsoft.com/office/drawing/2014/main" id="{0EE2C7BA-061B-43A5-1BF7-389BFC3201A2}"/>
              </a:ext>
            </a:extLst>
          </p:cNvPr>
          <p:cNvSpPr txBox="1">
            <a:spLocks/>
          </p:cNvSpPr>
          <p:nvPr/>
        </p:nvSpPr>
        <p:spPr>
          <a:xfrm>
            <a:off x="11053482" y="6318135"/>
            <a:ext cx="787949"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rgbClr val="2F7A34"/>
                </a:solidFill>
                <a:latin typeface="Sztosfixed" pitchFamily="2" charset="77"/>
                <a:ea typeface="Sztosfixed" pitchFamily="2" charset="77"/>
                <a:cs typeface="Sztosfixed" pitchFamily="2" charset="77"/>
              </a:rPr>
              <a:pPr algn="r">
                <a:buSzPts val="1400"/>
              </a:pPr>
              <a:t>19</a:t>
            </a:fld>
            <a:endParaRPr lang="en" sz="2000" b="1" dirty="0">
              <a:solidFill>
                <a:srgbClr val="2F7A34"/>
              </a:solidFill>
              <a:latin typeface="Sztosfixed" pitchFamily="2" charset="77"/>
              <a:ea typeface="Sztosfixed" pitchFamily="2" charset="77"/>
              <a:cs typeface="Sztosfixed" pitchFamily="2" charset="77"/>
            </a:endParaRPr>
          </a:p>
        </p:txBody>
      </p:sp>
      <p:grpSp>
        <p:nvGrpSpPr>
          <p:cNvPr id="9" name="menu">
            <a:extLst>
              <a:ext uri="{FF2B5EF4-FFF2-40B4-BE49-F238E27FC236}">
                <a16:creationId xmlns:a16="http://schemas.microsoft.com/office/drawing/2014/main" id="{2D542600-BA94-53BE-FE7A-055B9CA993A2}"/>
              </a:ext>
            </a:extLst>
          </p:cNvPr>
          <p:cNvGrpSpPr/>
          <p:nvPr/>
        </p:nvGrpSpPr>
        <p:grpSpPr>
          <a:xfrm>
            <a:off x="11474101" y="2871719"/>
            <a:ext cx="460535" cy="1114561"/>
            <a:chOff x="151927" y="2325786"/>
            <a:chExt cx="260682" cy="630889"/>
          </a:xfrm>
        </p:grpSpPr>
        <p:sp>
          <p:nvSpPr>
            <p:cNvPr id="10" name="Rectangle: Rounded Corners 63">
              <a:extLst>
                <a:ext uri="{FF2B5EF4-FFF2-40B4-BE49-F238E27FC236}">
                  <a16:creationId xmlns:a16="http://schemas.microsoft.com/office/drawing/2014/main" id="{34AD0B81-4746-E7AB-431E-BDB6C02E023A}"/>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11" name="a4">
              <a:hlinkClick r:id="" action="ppaction://hlinkshowjump?jump=nextslide"/>
              <a:extLst>
                <a:ext uri="{FF2B5EF4-FFF2-40B4-BE49-F238E27FC236}">
                  <a16:creationId xmlns:a16="http://schemas.microsoft.com/office/drawing/2014/main" id="{75DAE658-93B1-846E-16CB-DBD062018B1C}"/>
                </a:ext>
              </a:extLst>
            </p:cNvPr>
            <p:cNvPicPr>
              <a:picLocks noChangeAspect="1"/>
            </p:cNvPicPr>
            <p:nvPr/>
          </p:nvPicPr>
          <p:blipFill>
            <a:blip r:embed="rId2"/>
            <a:srcRect/>
            <a:stretch/>
          </p:blipFill>
          <p:spPr>
            <a:xfrm>
              <a:off x="204687" y="2740767"/>
              <a:ext cx="154441" cy="106747"/>
            </a:xfrm>
            <a:prstGeom prst="rect">
              <a:avLst/>
            </a:prstGeom>
          </p:spPr>
        </p:pic>
        <p:pic>
          <p:nvPicPr>
            <p:cNvPr id="12" name="a4">
              <a:hlinkClick r:id="" action="ppaction://hlinkshowjump?jump=previousslide"/>
              <a:extLst>
                <a:ext uri="{FF2B5EF4-FFF2-40B4-BE49-F238E27FC236}">
                  <a16:creationId xmlns:a16="http://schemas.microsoft.com/office/drawing/2014/main" id="{8041A3BC-5893-1A93-28D6-345060059C05}"/>
                </a:ext>
              </a:extLst>
            </p:cNvPr>
            <p:cNvPicPr>
              <a:picLocks noChangeAspect="1"/>
            </p:cNvPicPr>
            <p:nvPr/>
          </p:nvPicPr>
          <p:blipFill>
            <a:blip r:embed="rId2"/>
            <a:srcRect/>
            <a:stretch/>
          </p:blipFill>
          <p:spPr>
            <a:xfrm rot="10800000">
              <a:off x="204687" y="2434554"/>
              <a:ext cx="154441" cy="106747"/>
            </a:xfrm>
            <a:prstGeom prst="rect">
              <a:avLst/>
            </a:prstGeom>
          </p:spPr>
        </p:pic>
      </p:grpSp>
      <p:grpSp>
        <p:nvGrpSpPr>
          <p:cNvPr id="13" name="hint">
            <a:extLst>
              <a:ext uri="{FF2B5EF4-FFF2-40B4-BE49-F238E27FC236}">
                <a16:creationId xmlns:a16="http://schemas.microsoft.com/office/drawing/2014/main" id="{2C38451B-A0BB-597C-F38A-9DCB315C7D82}"/>
              </a:ext>
            </a:extLst>
          </p:cNvPr>
          <p:cNvGrpSpPr/>
          <p:nvPr/>
        </p:nvGrpSpPr>
        <p:grpSpPr>
          <a:xfrm>
            <a:off x="8094157" y="5845762"/>
            <a:ext cx="2497643" cy="577699"/>
            <a:chOff x="8094157" y="5845762"/>
            <a:chExt cx="2497643" cy="577699"/>
          </a:xfrm>
        </p:grpSpPr>
        <p:sp>
          <p:nvSpPr>
            <p:cNvPr id="14" name="Rectangle: Rounded Corners 13">
              <a:extLst>
                <a:ext uri="{FF2B5EF4-FFF2-40B4-BE49-F238E27FC236}">
                  <a16:creationId xmlns:a16="http://schemas.microsoft.com/office/drawing/2014/main" id="{4B99FA88-9FBE-845F-90A9-1FAEDF5F6DAD}"/>
                </a:ext>
              </a:extLst>
            </p:cNvPr>
            <p:cNvSpPr/>
            <p:nvPr/>
          </p:nvSpPr>
          <p:spPr>
            <a:xfrm>
              <a:off x="8137921" y="5849575"/>
              <a:ext cx="2453879" cy="57007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504000" rtlCol="0" anchor="ctr"/>
            <a:lstStyle/>
            <a:p>
              <a:pPr algn="ctr"/>
              <a:r>
                <a:rPr lang="en-US" sz="1200" dirty="0">
                  <a:solidFill>
                    <a:srgbClr val="9B2242"/>
                  </a:solidFill>
                  <a:latin typeface="Sztosfixed" pitchFamily="2" charset="77"/>
                  <a:ea typeface="Sztosfixed" pitchFamily="2" charset="77"/>
                  <a:cs typeface="Sztosfixed" pitchFamily="2" charset="77"/>
                </a:rPr>
                <a:t>Click on the words to reveal the definition</a:t>
              </a:r>
              <a:endParaRPr lang="en-AU" sz="1200" dirty="0">
                <a:solidFill>
                  <a:srgbClr val="9B2242"/>
                </a:solidFill>
              </a:endParaRPr>
            </a:p>
          </p:txBody>
        </p:sp>
        <p:pic>
          <p:nvPicPr>
            <p:cNvPr id="15" name="button button">
              <a:extLst>
                <a:ext uri="{FF2B5EF4-FFF2-40B4-BE49-F238E27FC236}">
                  <a16:creationId xmlns:a16="http://schemas.microsoft.com/office/drawing/2014/main" id="{1FDF3EB0-3E33-2697-163F-6BD1034FEB56}"/>
                </a:ext>
              </a:extLst>
            </p:cNvPr>
            <p:cNvPicPr>
              <a:picLocks noChangeAspect="1"/>
            </p:cNvPicPr>
            <p:nvPr/>
          </p:nvPicPr>
          <p:blipFill>
            <a:blip r:embed="rId3"/>
            <a:srcRect/>
            <a:stretch/>
          </p:blipFill>
          <p:spPr>
            <a:xfrm>
              <a:off x="8094157" y="5845762"/>
              <a:ext cx="572350" cy="577699"/>
            </a:xfrm>
            <a:prstGeom prst="rect">
              <a:avLst/>
            </a:prstGeom>
          </p:spPr>
        </p:pic>
      </p:grpSp>
    </p:spTree>
    <p:extLst>
      <p:ext uri="{BB962C8B-B14F-4D97-AF65-F5344CB8AC3E}">
        <p14:creationId xmlns:p14="http://schemas.microsoft.com/office/powerpoint/2010/main" val="3797470029"/>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1"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nextCondLst>
                <p:cond evt="onClick" delay="0">
                  <p:tgtEl>
                    <p:spTgt spid="2"/>
                  </p:tgtEl>
                </p:cond>
              </p:nextCondLst>
            </p:seq>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1"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nextCondLst>
                <p:cond evt="onClick" delay="0">
                  <p:tgtEl>
                    <p:spTgt spid="3"/>
                  </p:tgtEl>
                </p:cond>
              </p:nextCondLst>
            </p:seq>
          </p:childTnLst>
        </p:cTn>
      </p:par>
    </p:tnLst>
    <p:bldLst>
      <p:bldP spid="4" grpId="0" animBg="1"/>
      <p:bldP spid="4" grpId="1" animBg="1"/>
      <p:bldP spid="5" grpId="0" animBg="1"/>
      <p:bldP spid="5"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DDDA6E7-5E68-E112-09BE-A1495B318780}"/>
              </a:ext>
            </a:extLst>
          </p:cNvPr>
          <p:cNvSpPr txBox="1">
            <a:spLocks/>
          </p:cNvSpPr>
          <p:nvPr/>
        </p:nvSpPr>
        <p:spPr>
          <a:xfrm>
            <a:off x="2921541" y="452682"/>
            <a:ext cx="6348919" cy="59517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9B2242"/>
                </a:solidFill>
                <a:latin typeface="Sztosfixed" pitchFamily="2" charset="77"/>
                <a:ea typeface="Sztosfixed" pitchFamily="2" charset="77"/>
                <a:cs typeface="Sztosfixed" pitchFamily="2" charset="77"/>
              </a:rPr>
              <a:t>Contents</a:t>
            </a:r>
          </a:p>
        </p:txBody>
      </p:sp>
      <p:sp>
        <p:nvSpPr>
          <p:cNvPr id="5" name="Title 1">
            <a:extLst>
              <a:ext uri="{FF2B5EF4-FFF2-40B4-BE49-F238E27FC236}">
                <a16:creationId xmlns:a16="http://schemas.microsoft.com/office/drawing/2014/main" id="{57A87D05-C3C4-7478-8203-7D325BA8AAB3}"/>
              </a:ext>
            </a:extLst>
          </p:cNvPr>
          <p:cNvSpPr txBox="1">
            <a:spLocks/>
          </p:cNvSpPr>
          <p:nvPr/>
        </p:nvSpPr>
        <p:spPr>
          <a:xfrm>
            <a:off x="819475" y="1351321"/>
            <a:ext cx="7665304" cy="327616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600"/>
              </a:lnSpc>
              <a:spcBef>
                <a:spcPts val="600"/>
              </a:spcBef>
            </a:pPr>
            <a:r>
              <a:rPr lang="en-US" sz="2400" dirty="0">
                <a:solidFill>
                  <a:srgbClr val="9B2242"/>
                </a:solidFill>
                <a:latin typeface="SZTOS MEDIUM" pitchFamily="2" charset="77"/>
                <a:ea typeface="SZTOS MEDIUM" pitchFamily="2" charset="77"/>
                <a:cs typeface="SZTOS MEDIUM" pitchFamily="2" charset="77"/>
              </a:rPr>
              <a:t>Lesson 1: </a:t>
            </a:r>
            <a:r>
              <a:rPr lang="en-US" sz="2400" dirty="0">
                <a:solidFill>
                  <a:srgbClr val="704D42"/>
                </a:solidFill>
                <a:latin typeface="SZTOS MEDIUM" pitchFamily="2" charset="77"/>
                <a:ea typeface="SZTOS MEDIUM" pitchFamily="2" charset="77"/>
                <a:cs typeface="SZTOS MEDIUM" pitchFamily="2" charset="77"/>
              </a:rPr>
              <a:t>Mushrooms are fun-guys</a:t>
            </a:r>
          </a:p>
          <a:p>
            <a:pPr>
              <a:lnSpc>
                <a:spcPts val="4600"/>
              </a:lnSpc>
              <a:spcBef>
                <a:spcPts val="600"/>
              </a:spcBef>
            </a:pPr>
            <a:r>
              <a:rPr lang="en-US" sz="2400" dirty="0">
                <a:solidFill>
                  <a:srgbClr val="9B2242"/>
                </a:solidFill>
                <a:latin typeface="SZTOS MEDIUM" pitchFamily="2" charset="77"/>
                <a:ea typeface="SZTOS MEDIUM" pitchFamily="2" charset="77"/>
                <a:cs typeface="SZTOS MEDIUM" pitchFamily="2" charset="77"/>
              </a:rPr>
              <a:t>Lesson 2: </a:t>
            </a:r>
            <a:r>
              <a:rPr lang="en-US" sz="2400" dirty="0">
                <a:solidFill>
                  <a:srgbClr val="704D42"/>
                </a:solidFill>
                <a:latin typeface="SZTOS MEDIUM" pitchFamily="2" charset="77"/>
                <a:ea typeface="SZTOS MEDIUM" pitchFamily="2" charset="77"/>
                <a:cs typeface="SZTOS MEDIUM" pitchFamily="2" charset="77"/>
              </a:rPr>
              <a:t>Let’s visit a mushroom farm</a:t>
            </a:r>
          </a:p>
          <a:p>
            <a:pPr>
              <a:lnSpc>
                <a:spcPts val="4600"/>
              </a:lnSpc>
              <a:spcBef>
                <a:spcPts val="600"/>
              </a:spcBef>
            </a:pPr>
            <a:r>
              <a:rPr lang="en-US" sz="2400" dirty="0">
                <a:solidFill>
                  <a:srgbClr val="9B2242"/>
                </a:solidFill>
                <a:latin typeface="SZTOS MEDIUM" pitchFamily="2" charset="77"/>
                <a:ea typeface="SZTOS MEDIUM" pitchFamily="2" charset="77"/>
                <a:cs typeface="SZTOS MEDIUM" pitchFamily="2" charset="77"/>
              </a:rPr>
              <a:t>Lesson 3: </a:t>
            </a:r>
            <a:r>
              <a:rPr lang="en-US" sz="2400" dirty="0">
                <a:solidFill>
                  <a:srgbClr val="704D42"/>
                </a:solidFill>
                <a:latin typeface="SZTOS MEDIUM" pitchFamily="2" charset="77"/>
                <a:ea typeface="SZTOS MEDIUM" pitchFamily="2" charset="77"/>
                <a:cs typeface="SZTOS MEDIUM" pitchFamily="2" charset="77"/>
              </a:rPr>
              <a:t>There’s mush-room for sustainability</a:t>
            </a:r>
          </a:p>
          <a:p>
            <a:pPr>
              <a:lnSpc>
                <a:spcPts val="4600"/>
              </a:lnSpc>
              <a:spcBef>
                <a:spcPts val="600"/>
              </a:spcBef>
            </a:pPr>
            <a:r>
              <a:rPr lang="en-US" sz="2400" dirty="0">
                <a:solidFill>
                  <a:srgbClr val="9B2242"/>
                </a:solidFill>
                <a:latin typeface="SZTOS MEDIUM" pitchFamily="2" charset="77"/>
                <a:ea typeface="SZTOS MEDIUM" pitchFamily="2" charset="77"/>
                <a:cs typeface="SZTOS MEDIUM" pitchFamily="2" charset="77"/>
              </a:rPr>
              <a:t>Lesson 4: </a:t>
            </a:r>
            <a:r>
              <a:rPr lang="en-US" sz="2400" dirty="0">
                <a:solidFill>
                  <a:srgbClr val="704D42"/>
                </a:solidFill>
                <a:latin typeface="SZTOS MEDIUM" pitchFamily="2" charset="77"/>
                <a:ea typeface="SZTOS MEDIUM" pitchFamily="2" charset="77"/>
                <a:cs typeface="SZTOS MEDIUM" pitchFamily="2" charset="77"/>
              </a:rPr>
              <a:t>Mushrooms are a superfood</a:t>
            </a:r>
          </a:p>
          <a:p>
            <a:pPr>
              <a:lnSpc>
                <a:spcPts val="4600"/>
              </a:lnSpc>
              <a:spcBef>
                <a:spcPts val="600"/>
              </a:spcBef>
            </a:pPr>
            <a:r>
              <a:rPr lang="en-US" sz="2400" dirty="0">
                <a:solidFill>
                  <a:srgbClr val="9B2242"/>
                </a:solidFill>
                <a:latin typeface="SZTOS MEDIUM" pitchFamily="2" charset="77"/>
                <a:ea typeface="SZTOS MEDIUM" pitchFamily="2" charset="77"/>
                <a:cs typeface="SZTOS MEDIUM" pitchFamily="2" charset="77"/>
              </a:rPr>
              <a:t>Lesson 5: </a:t>
            </a:r>
            <a:r>
              <a:rPr lang="en-US" sz="2400" dirty="0">
                <a:solidFill>
                  <a:srgbClr val="704D42"/>
                </a:solidFill>
                <a:latin typeface="SZTOS MEDIUM" pitchFamily="2" charset="77"/>
                <a:ea typeface="SZTOS MEDIUM" pitchFamily="2" charset="77"/>
                <a:cs typeface="SZTOS MEDIUM" pitchFamily="2" charset="77"/>
              </a:rPr>
              <a:t>Mini Mushroom Chefs</a:t>
            </a:r>
          </a:p>
        </p:txBody>
      </p:sp>
      <p:sp>
        <p:nvSpPr>
          <p:cNvPr id="9" name="Google Shape;151;p10">
            <a:extLst>
              <a:ext uri="{FF2B5EF4-FFF2-40B4-BE49-F238E27FC236}">
                <a16:creationId xmlns:a16="http://schemas.microsoft.com/office/drawing/2014/main" id="{E35ED263-891B-4F1B-131B-4FA6DE998F4C}"/>
              </a:ext>
            </a:extLst>
          </p:cNvPr>
          <p:cNvSpPr txBox="1">
            <a:spLocks/>
          </p:cNvSpPr>
          <p:nvPr/>
        </p:nvSpPr>
        <p:spPr>
          <a:xfrm>
            <a:off x="11292731" y="6280427"/>
            <a:ext cx="548700"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chemeClr val="bg1"/>
                </a:solidFill>
                <a:latin typeface="Sztosfixed" pitchFamily="2" charset="77"/>
                <a:ea typeface="Sztosfixed" pitchFamily="2" charset="77"/>
                <a:cs typeface="Sztosfixed" pitchFamily="2" charset="77"/>
              </a:rPr>
              <a:pPr algn="r">
                <a:buSzPts val="1400"/>
              </a:pPr>
              <a:t>2</a:t>
            </a:fld>
            <a:endParaRPr lang="en" sz="2000" b="1">
              <a:solidFill>
                <a:schemeClr val="bg1"/>
              </a:solidFill>
              <a:latin typeface="Sztosfixed" pitchFamily="2" charset="77"/>
              <a:ea typeface="Sztosfixed" pitchFamily="2" charset="77"/>
              <a:cs typeface="Sztosfixed" pitchFamily="2" charset="77"/>
            </a:endParaRPr>
          </a:p>
        </p:txBody>
      </p:sp>
      <p:grpSp>
        <p:nvGrpSpPr>
          <p:cNvPr id="3" name="Group 2">
            <a:extLst>
              <a:ext uri="{FF2B5EF4-FFF2-40B4-BE49-F238E27FC236}">
                <a16:creationId xmlns:a16="http://schemas.microsoft.com/office/drawing/2014/main" id="{FEE8D7FA-9731-09D4-2FF1-CBE4279D08A0}"/>
              </a:ext>
            </a:extLst>
          </p:cNvPr>
          <p:cNvGrpSpPr/>
          <p:nvPr/>
        </p:nvGrpSpPr>
        <p:grpSpPr>
          <a:xfrm>
            <a:off x="3625633" y="5017654"/>
            <a:ext cx="4582670" cy="1387665"/>
            <a:chOff x="7732037" y="2171694"/>
            <a:chExt cx="4582670" cy="1387665"/>
          </a:xfrm>
        </p:grpSpPr>
        <p:grpSp>
          <p:nvGrpSpPr>
            <p:cNvPr id="6" name="Group 5">
              <a:extLst>
                <a:ext uri="{FF2B5EF4-FFF2-40B4-BE49-F238E27FC236}">
                  <a16:creationId xmlns:a16="http://schemas.microsoft.com/office/drawing/2014/main" id="{1B17B7EE-AE4F-12B2-B59C-0D71E7E996A1}"/>
                </a:ext>
              </a:extLst>
            </p:cNvPr>
            <p:cNvGrpSpPr/>
            <p:nvPr/>
          </p:nvGrpSpPr>
          <p:grpSpPr>
            <a:xfrm>
              <a:off x="7732037" y="2171694"/>
              <a:ext cx="4364267" cy="1387665"/>
              <a:chOff x="7533564" y="4642021"/>
              <a:chExt cx="4364267" cy="1387665"/>
            </a:xfrm>
          </p:grpSpPr>
          <p:pic>
            <p:nvPicPr>
              <p:cNvPr id="8" name="Picture 7" descr="A red rectangular object with black border&#10;&#10;AI-generated content may be incorrect.">
                <a:extLst>
                  <a:ext uri="{FF2B5EF4-FFF2-40B4-BE49-F238E27FC236}">
                    <a16:creationId xmlns:a16="http://schemas.microsoft.com/office/drawing/2014/main" id="{1A9F8F3F-8B02-7A8C-AFA5-2E7669386D1C}"/>
                  </a:ext>
                </a:extLst>
              </p:cNvPr>
              <p:cNvPicPr>
                <a:picLocks noChangeAspect="1"/>
              </p:cNvPicPr>
              <p:nvPr/>
            </p:nvPicPr>
            <p:blipFill>
              <a:blip r:embed="rId3"/>
              <a:stretch>
                <a:fillRect/>
              </a:stretch>
            </p:blipFill>
            <p:spPr>
              <a:xfrm>
                <a:off x="7533564" y="4642021"/>
                <a:ext cx="4364267" cy="1387665"/>
              </a:xfrm>
              <a:prstGeom prst="rect">
                <a:avLst/>
              </a:prstGeom>
            </p:spPr>
          </p:pic>
          <p:sp>
            <p:nvSpPr>
              <p:cNvPr id="12" name="TextBox 11">
                <a:extLst>
                  <a:ext uri="{FF2B5EF4-FFF2-40B4-BE49-F238E27FC236}">
                    <a16:creationId xmlns:a16="http://schemas.microsoft.com/office/drawing/2014/main" id="{83BF345F-E7CE-1DEC-6F7F-5CA986253F29}"/>
                  </a:ext>
                </a:extLst>
              </p:cNvPr>
              <p:cNvSpPr txBox="1"/>
              <p:nvPr/>
            </p:nvSpPr>
            <p:spPr>
              <a:xfrm>
                <a:off x="7938244" y="4945490"/>
                <a:ext cx="3554906" cy="923330"/>
              </a:xfrm>
              <a:prstGeom prst="rect">
                <a:avLst/>
              </a:prstGeom>
              <a:noFill/>
            </p:spPr>
            <p:txBody>
              <a:bodyPr wrap="square" rtlCol="0">
                <a:spAutoFit/>
              </a:bodyPr>
              <a:lstStyle/>
              <a:p>
                <a:pPr algn="ctr"/>
                <a:r>
                  <a:rPr lang="en-US" dirty="0">
                    <a:solidFill>
                      <a:schemeClr val="bg1"/>
                    </a:solidFill>
                    <a:latin typeface="Sztosfixed" pitchFamily="2" charset="77"/>
                    <a:ea typeface="Sztosfixed" pitchFamily="2" charset="77"/>
                    <a:cs typeface="Sztosfixed" pitchFamily="2" charset="77"/>
                  </a:rPr>
                  <a:t>Click on the link to complete the pre student survey with your class.</a:t>
                </a:r>
              </a:p>
            </p:txBody>
          </p:sp>
        </p:grpSp>
        <p:sp>
          <p:nvSpPr>
            <p:cNvPr id="7" name="Triangle 12">
              <a:extLst>
                <a:ext uri="{FF2B5EF4-FFF2-40B4-BE49-F238E27FC236}">
                  <a16:creationId xmlns:a16="http://schemas.microsoft.com/office/drawing/2014/main" id="{41F4D049-8EF0-8AB0-8F13-2BBF5C3D1822}"/>
                </a:ext>
              </a:extLst>
            </p:cNvPr>
            <p:cNvSpPr/>
            <p:nvPr/>
          </p:nvSpPr>
          <p:spPr>
            <a:xfrm rot="3573961">
              <a:off x="11673964" y="2288384"/>
              <a:ext cx="688205" cy="593280"/>
            </a:xfrm>
            <a:prstGeom prst="triangle">
              <a:avLst/>
            </a:prstGeom>
            <a:solidFill>
              <a:srgbClr val="9B22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Rectangle: Rounded Corners 13">
            <a:hlinkClick r:id="rId4"/>
            <a:extLst>
              <a:ext uri="{FF2B5EF4-FFF2-40B4-BE49-F238E27FC236}">
                <a16:creationId xmlns:a16="http://schemas.microsoft.com/office/drawing/2014/main" id="{2C300DDE-59F7-10EE-7324-0189A4309011}"/>
              </a:ext>
            </a:extLst>
          </p:cNvPr>
          <p:cNvSpPr/>
          <p:nvPr/>
        </p:nvSpPr>
        <p:spPr>
          <a:xfrm>
            <a:off x="524837" y="5782788"/>
            <a:ext cx="2463800" cy="59295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9B2242"/>
                </a:solidFill>
                <a:latin typeface="Sztosfixed" pitchFamily="2" charset="77"/>
                <a:ea typeface="Sztosfixed" pitchFamily="2" charset="77"/>
                <a:cs typeface="Sztosfixed" pitchFamily="2" charset="77"/>
              </a:rPr>
              <a:t>Student survey</a:t>
            </a:r>
            <a:endParaRPr lang="en-AU" dirty="0">
              <a:solidFill>
                <a:srgbClr val="9B2242"/>
              </a:solidFill>
            </a:endParaRPr>
          </a:p>
        </p:txBody>
      </p:sp>
      <p:sp>
        <p:nvSpPr>
          <p:cNvPr id="16" name="Oval 15">
            <a:extLst>
              <a:ext uri="{FF2B5EF4-FFF2-40B4-BE49-F238E27FC236}">
                <a16:creationId xmlns:a16="http://schemas.microsoft.com/office/drawing/2014/main" id="{49A8181D-5229-A606-D099-207173DE6217}"/>
              </a:ext>
            </a:extLst>
          </p:cNvPr>
          <p:cNvSpPr/>
          <p:nvPr/>
        </p:nvSpPr>
        <p:spPr>
          <a:xfrm>
            <a:off x="8650514" y="5529943"/>
            <a:ext cx="1233715" cy="252845"/>
          </a:xfrm>
          <a:prstGeom prst="ellipse">
            <a:avLst/>
          </a:prstGeom>
          <a:solidFill>
            <a:srgbClr val="2F7A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3" name="Picture 12" descr="Cartoon mushroom with green eyes&#10;&#10;AI-generated content may be incorrect.">
            <a:extLst>
              <a:ext uri="{FF2B5EF4-FFF2-40B4-BE49-F238E27FC236}">
                <a16:creationId xmlns:a16="http://schemas.microsoft.com/office/drawing/2014/main" id="{E42B9F6C-59DE-DB2E-42F6-358DF06FA0E6}"/>
              </a:ext>
            </a:extLst>
          </p:cNvPr>
          <p:cNvPicPr>
            <a:picLocks noChangeAspect="1"/>
          </p:cNvPicPr>
          <p:nvPr/>
        </p:nvPicPr>
        <p:blipFill>
          <a:blip r:embed="rId5"/>
          <a:srcRect l="16818" t="22429" r="19605"/>
          <a:stretch>
            <a:fillRect/>
          </a:stretch>
        </p:blipFill>
        <p:spPr>
          <a:xfrm>
            <a:off x="8114515" y="3414486"/>
            <a:ext cx="2247656" cy="2468136"/>
          </a:xfrm>
          <a:prstGeom prst="rect">
            <a:avLst/>
          </a:prstGeom>
        </p:spPr>
      </p:pic>
      <p:grpSp>
        <p:nvGrpSpPr>
          <p:cNvPr id="2" name="menu">
            <a:extLst>
              <a:ext uri="{FF2B5EF4-FFF2-40B4-BE49-F238E27FC236}">
                <a16:creationId xmlns:a16="http://schemas.microsoft.com/office/drawing/2014/main" id="{FCFA4829-3A6B-1121-AAAE-9AD35656D61B}"/>
              </a:ext>
            </a:extLst>
          </p:cNvPr>
          <p:cNvGrpSpPr/>
          <p:nvPr/>
        </p:nvGrpSpPr>
        <p:grpSpPr>
          <a:xfrm>
            <a:off x="11474101" y="2871719"/>
            <a:ext cx="460535" cy="1114561"/>
            <a:chOff x="151927" y="2325786"/>
            <a:chExt cx="260682" cy="630889"/>
          </a:xfrm>
        </p:grpSpPr>
        <p:sp>
          <p:nvSpPr>
            <p:cNvPr id="10" name="Rectangle: Rounded Corners 63">
              <a:extLst>
                <a:ext uri="{FF2B5EF4-FFF2-40B4-BE49-F238E27FC236}">
                  <a16:creationId xmlns:a16="http://schemas.microsoft.com/office/drawing/2014/main" id="{E7B5D6AA-6396-666D-AE92-BA05E9214807}"/>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11" name="a4">
              <a:hlinkClick r:id="" action="ppaction://hlinkshowjump?jump=nextslide"/>
              <a:extLst>
                <a:ext uri="{FF2B5EF4-FFF2-40B4-BE49-F238E27FC236}">
                  <a16:creationId xmlns:a16="http://schemas.microsoft.com/office/drawing/2014/main" id="{A75C28BF-4441-145C-8695-0A0029F3CE0A}"/>
                </a:ext>
              </a:extLst>
            </p:cNvPr>
            <p:cNvPicPr>
              <a:picLocks noChangeAspect="1"/>
            </p:cNvPicPr>
            <p:nvPr/>
          </p:nvPicPr>
          <p:blipFill>
            <a:blip r:embed="rId6"/>
            <a:srcRect/>
            <a:stretch/>
          </p:blipFill>
          <p:spPr>
            <a:xfrm>
              <a:off x="204687" y="2740767"/>
              <a:ext cx="154441" cy="106747"/>
            </a:xfrm>
            <a:prstGeom prst="rect">
              <a:avLst/>
            </a:prstGeom>
          </p:spPr>
        </p:pic>
        <p:pic>
          <p:nvPicPr>
            <p:cNvPr id="15" name="a4">
              <a:hlinkClick r:id="" action="ppaction://hlinkshowjump?jump=previousslide"/>
              <a:extLst>
                <a:ext uri="{FF2B5EF4-FFF2-40B4-BE49-F238E27FC236}">
                  <a16:creationId xmlns:a16="http://schemas.microsoft.com/office/drawing/2014/main" id="{094B1127-2525-E0C5-AE30-37AFB8A08469}"/>
                </a:ext>
              </a:extLst>
            </p:cNvPr>
            <p:cNvPicPr>
              <a:picLocks noChangeAspect="1"/>
            </p:cNvPicPr>
            <p:nvPr/>
          </p:nvPicPr>
          <p:blipFill>
            <a:blip r:embed="rId6"/>
            <a:srcRect/>
            <a:stretch/>
          </p:blipFill>
          <p:spPr>
            <a:xfrm rot="10800000">
              <a:off x="204687" y="2434554"/>
              <a:ext cx="154441" cy="106747"/>
            </a:xfrm>
            <a:prstGeom prst="rect">
              <a:avLst/>
            </a:prstGeom>
          </p:spPr>
        </p:pic>
      </p:grpSp>
    </p:spTree>
    <p:extLst>
      <p:ext uri="{BB962C8B-B14F-4D97-AF65-F5344CB8AC3E}">
        <p14:creationId xmlns:p14="http://schemas.microsoft.com/office/powerpoint/2010/main" val="3582667612"/>
      </p:ext>
    </p:extLst>
  </p:cSld>
  <p:clrMapOvr>
    <a:masterClrMapping/>
  </p:clrMapOvr>
  <p:transition spd="slow" advClick="0">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8BC84-E45C-56F3-54F6-753E8C99A53F}"/>
              </a:ext>
            </a:extLst>
          </p:cNvPr>
          <p:cNvSpPr txBox="1">
            <a:spLocks/>
          </p:cNvSpPr>
          <p:nvPr/>
        </p:nvSpPr>
        <p:spPr>
          <a:xfrm>
            <a:off x="1610020" y="352330"/>
            <a:ext cx="8971960" cy="95287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9B2242"/>
                </a:solidFill>
                <a:latin typeface="Sztosfixed" pitchFamily="2" charset="77"/>
                <a:ea typeface="Sztosfixed" pitchFamily="2" charset="77"/>
                <a:cs typeface="Sztosfixed" pitchFamily="2" charset="77"/>
              </a:rPr>
              <a:t>Outdoor versus indoor mushroom farms </a:t>
            </a:r>
          </a:p>
        </p:txBody>
      </p:sp>
      <p:pic>
        <p:nvPicPr>
          <p:cNvPr id="4" name="Picture 3">
            <a:extLst>
              <a:ext uri="{FF2B5EF4-FFF2-40B4-BE49-F238E27FC236}">
                <a16:creationId xmlns:a16="http://schemas.microsoft.com/office/drawing/2014/main" id="{3F069870-8721-CC3D-40B3-8D02093B280E}"/>
              </a:ext>
            </a:extLst>
          </p:cNvPr>
          <p:cNvPicPr>
            <a:picLocks noChangeAspect="1"/>
          </p:cNvPicPr>
          <p:nvPr/>
        </p:nvPicPr>
        <p:blipFill>
          <a:blip r:embed="rId2"/>
          <a:stretch>
            <a:fillRect/>
          </a:stretch>
        </p:blipFill>
        <p:spPr>
          <a:xfrm>
            <a:off x="3602579" y="2894280"/>
            <a:ext cx="3636772" cy="3450773"/>
          </a:xfrm>
          <a:prstGeom prst="rect">
            <a:avLst/>
          </a:prstGeom>
        </p:spPr>
      </p:pic>
      <p:pic>
        <p:nvPicPr>
          <p:cNvPr id="3" name="Picture 2" descr="Cartoon character with a mushroom and a cane&#10;&#10;AI-generated content may be incorrect.">
            <a:extLst>
              <a:ext uri="{FF2B5EF4-FFF2-40B4-BE49-F238E27FC236}">
                <a16:creationId xmlns:a16="http://schemas.microsoft.com/office/drawing/2014/main" id="{010B083E-41C9-F58D-9768-EA4D4F329627}"/>
              </a:ext>
            </a:extLst>
          </p:cNvPr>
          <p:cNvPicPr>
            <a:picLocks noChangeAspect="1"/>
          </p:cNvPicPr>
          <p:nvPr/>
        </p:nvPicPr>
        <p:blipFill>
          <a:blip r:embed="rId3"/>
          <a:srcRect l="3848" t="5705" r="11776" b="25619"/>
          <a:stretch>
            <a:fillRect/>
          </a:stretch>
        </p:blipFill>
        <p:spPr>
          <a:xfrm>
            <a:off x="7027952" y="3075140"/>
            <a:ext cx="5164048" cy="3782860"/>
          </a:xfrm>
          <a:prstGeom prst="rect">
            <a:avLst/>
          </a:prstGeom>
        </p:spPr>
      </p:pic>
      <p:pic>
        <p:nvPicPr>
          <p:cNvPr id="6" name="Picture 5">
            <a:extLst>
              <a:ext uri="{FF2B5EF4-FFF2-40B4-BE49-F238E27FC236}">
                <a16:creationId xmlns:a16="http://schemas.microsoft.com/office/drawing/2014/main" id="{FF37AA76-0B46-D620-48ED-A1E00C0BA8A2}"/>
              </a:ext>
            </a:extLst>
          </p:cNvPr>
          <p:cNvPicPr>
            <a:picLocks noChangeAspect="1"/>
          </p:cNvPicPr>
          <p:nvPr/>
        </p:nvPicPr>
        <p:blipFill>
          <a:blip r:embed="rId4"/>
          <a:stretch>
            <a:fillRect/>
          </a:stretch>
        </p:blipFill>
        <p:spPr>
          <a:xfrm flipH="1">
            <a:off x="459610" y="1135609"/>
            <a:ext cx="3636772" cy="3450773"/>
          </a:xfrm>
          <a:prstGeom prst="rect">
            <a:avLst/>
          </a:prstGeom>
        </p:spPr>
      </p:pic>
      <p:sp>
        <p:nvSpPr>
          <p:cNvPr id="8" name="Google Shape;151;p10">
            <a:extLst>
              <a:ext uri="{FF2B5EF4-FFF2-40B4-BE49-F238E27FC236}">
                <a16:creationId xmlns:a16="http://schemas.microsoft.com/office/drawing/2014/main" id="{18B917A0-030E-669E-B5DD-8BAA33755510}"/>
              </a:ext>
            </a:extLst>
          </p:cNvPr>
          <p:cNvSpPr txBox="1">
            <a:spLocks/>
          </p:cNvSpPr>
          <p:nvPr/>
        </p:nvSpPr>
        <p:spPr>
          <a:xfrm>
            <a:off x="11013141" y="6318135"/>
            <a:ext cx="828290"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chemeClr val="bg1"/>
                </a:solidFill>
                <a:latin typeface="Sztosfixed" pitchFamily="2" charset="77"/>
                <a:ea typeface="Sztosfixed" pitchFamily="2" charset="77"/>
                <a:cs typeface="Sztosfixed" pitchFamily="2" charset="77"/>
              </a:rPr>
              <a:pPr algn="r">
                <a:buSzPts val="1400"/>
              </a:pPr>
              <a:t>20</a:t>
            </a:fld>
            <a:endParaRPr lang="en" sz="2000" b="1" dirty="0">
              <a:solidFill>
                <a:schemeClr val="bg1"/>
              </a:solidFill>
              <a:latin typeface="Sztosfixed" pitchFamily="2" charset="77"/>
              <a:ea typeface="Sztosfixed" pitchFamily="2" charset="77"/>
              <a:cs typeface="Sztosfixed" pitchFamily="2" charset="77"/>
            </a:endParaRPr>
          </a:p>
        </p:txBody>
      </p:sp>
      <p:grpSp>
        <p:nvGrpSpPr>
          <p:cNvPr id="9" name="Group 8">
            <a:extLst>
              <a:ext uri="{FF2B5EF4-FFF2-40B4-BE49-F238E27FC236}">
                <a16:creationId xmlns:a16="http://schemas.microsoft.com/office/drawing/2014/main" id="{AE3FBE67-8BA4-2C16-6617-0F1CF7DCD13D}"/>
              </a:ext>
            </a:extLst>
          </p:cNvPr>
          <p:cNvGrpSpPr/>
          <p:nvPr/>
        </p:nvGrpSpPr>
        <p:grpSpPr>
          <a:xfrm>
            <a:off x="5862040" y="1643751"/>
            <a:ext cx="4719940" cy="2455934"/>
            <a:chOff x="7732037" y="2171694"/>
            <a:chExt cx="4719940" cy="2455934"/>
          </a:xfrm>
        </p:grpSpPr>
        <p:grpSp>
          <p:nvGrpSpPr>
            <p:cNvPr id="10" name="Group 9">
              <a:extLst>
                <a:ext uri="{FF2B5EF4-FFF2-40B4-BE49-F238E27FC236}">
                  <a16:creationId xmlns:a16="http://schemas.microsoft.com/office/drawing/2014/main" id="{F0A7B4E8-2D8D-8387-C1E9-7D980A243842}"/>
                </a:ext>
              </a:extLst>
            </p:cNvPr>
            <p:cNvGrpSpPr/>
            <p:nvPr/>
          </p:nvGrpSpPr>
          <p:grpSpPr>
            <a:xfrm>
              <a:off x="7732037" y="2171694"/>
              <a:ext cx="4719940" cy="2151921"/>
              <a:chOff x="7533564" y="4642021"/>
              <a:chExt cx="4719940" cy="2151921"/>
            </a:xfrm>
          </p:grpSpPr>
          <p:pic>
            <p:nvPicPr>
              <p:cNvPr id="12" name="Picture 11" descr="A red rectangular object with black border&#10;&#10;AI-generated content may be incorrect.">
                <a:extLst>
                  <a:ext uri="{FF2B5EF4-FFF2-40B4-BE49-F238E27FC236}">
                    <a16:creationId xmlns:a16="http://schemas.microsoft.com/office/drawing/2014/main" id="{9B5BF227-D6FC-AFD2-490D-CA5A54FF1F8E}"/>
                  </a:ext>
                </a:extLst>
              </p:cNvPr>
              <p:cNvPicPr>
                <a:picLocks noChangeAspect="1"/>
              </p:cNvPicPr>
              <p:nvPr/>
            </p:nvPicPr>
            <p:blipFill>
              <a:blip r:embed="rId5"/>
              <a:stretch>
                <a:fillRect/>
              </a:stretch>
            </p:blipFill>
            <p:spPr>
              <a:xfrm>
                <a:off x="7533564" y="4642021"/>
                <a:ext cx="4719940" cy="2151921"/>
              </a:xfrm>
              <a:prstGeom prst="rect">
                <a:avLst/>
              </a:prstGeom>
            </p:spPr>
          </p:pic>
          <p:sp>
            <p:nvSpPr>
              <p:cNvPr id="13" name="TextBox 12">
                <a:extLst>
                  <a:ext uri="{FF2B5EF4-FFF2-40B4-BE49-F238E27FC236}">
                    <a16:creationId xmlns:a16="http://schemas.microsoft.com/office/drawing/2014/main" id="{D06AE312-CC30-BCA2-4B69-0BFE50CEDF46}"/>
                  </a:ext>
                </a:extLst>
              </p:cNvPr>
              <p:cNvSpPr txBox="1"/>
              <p:nvPr/>
            </p:nvSpPr>
            <p:spPr>
              <a:xfrm>
                <a:off x="7886921" y="5022787"/>
                <a:ext cx="4106606" cy="1477328"/>
              </a:xfrm>
              <a:prstGeom prst="rect">
                <a:avLst/>
              </a:prstGeom>
              <a:noFill/>
            </p:spPr>
            <p:txBody>
              <a:bodyPr wrap="square" rtlCol="0">
                <a:spAutoFit/>
              </a:bodyPr>
              <a:lstStyle/>
              <a:p>
                <a:pPr marL="285750" indent="-285750">
                  <a:buFont typeface="Arial" panose="020B0604020202020204" pitchFamily="34" charset="0"/>
                  <a:buChar char="•"/>
                </a:pPr>
                <a:r>
                  <a:rPr lang="en-AU" dirty="0">
                    <a:solidFill>
                      <a:schemeClr val="bg1"/>
                    </a:solidFill>
                    <a:latin typeface="Sztosfixed" pitchFamily="2" charset="77"/>
                    <a:ea typeface="Sztosfixed" pitchFamily="2" charset="77"/>
                    <a:cs typeface="Sztosfixed" pitchFamily="2" charset="77"/>
                  </a:rPr>
                  <a:t>What do you notice about the different ways the mushrooms are growing? </a:t>
                </a:r>
              </a:p>
              <a:p>
                <a:pPr marL="285750" indent="-285750">
                  <a:buFont typeface="Arial" panose="020B0604020202020204" pitchFamily="34" charset="0"/>
                  <a:buChar char="•"/>
                </a:pPr>
                <a:r>
                  <a:rPr lang="en-AU" dirty="0">
                    <a:solidFill>
                      <a:schemeClr val="bg1"/>
                    </a:solidFill>
                    <a:latin typeface="Sztosfixed" pitchFamily="2" charset="77"/>
                    <a:ea typeface="Sztosfixed" pitchFamily="2" charset="77"/>
                    <a:cs typeface="Sztosfixed" pitchFamily="2" charset="77"/>
                  </a:rPr>
                  <a:t>How are they similar? </a:t>
                </a:r>
              </a:p>
              <a:p>
                <a:pPr marL="285750" indent="-285750">
                  <a:buFont typeface="Arial" panose="020B0604020202020204" pitchFamily="34" charset="0"/>
                  <a:buChar char="•"/>
                </a:pPr>
                <a:r>
                  <a:rPr lang="en-AU" dirty="0">
                    <a:solidFill>
                      <a:schemeClr val="bg1"/>
                    </a:solidFill>
                    <a:latin typeface="Sztosfixed" pitchFamily="2" charset="77"/>
                    <a:ea typeface="Sztosfixed" pitchFamily="2" charset="77"/>
                    <a:cs typeface="Sztosfixed" pitchFamily="2" charset="77"/>
                  </a:rPr>
                  <a:t>How are they different?</a:t>
                </a:r>
              </a:p>
            </p:txBody>
          </p:sp>
        </p:grpSp>
        <p:sp>
          <p:nvSpPr>
            <p:cNvPr id="11" name="Triangle 10">
              <a:extLst>
                <a:ext uri="{FF2B5EF4-FFF2-40B4-BE49-F238E27FC236}">
                  <a16:creationId xmlns:a16="http://schemas.microsoft.com/office/drawing/2014/main" id="{E98B7C6B-DF31-A1A7-E49B-B347A5567950}"/>
                </a:ext>
              </a:extLst>
            </p:cNvPr>
            <p:cNvSpPr/>
            <p:nvPr/>
          </p:nvSpPr>
          <p:spPr>
            <a:xfrm rot="10800000">
              <a:off x="11079329" y="4034348"/>
              <a:ext cx="688205" cy="593280"/>
            </a:xfrm>
            <a:prstGeom prst="triangle">
              <a:avLst/>
            </a:prstGeom>
            <a:solidFill>
              <a:srgbClr val="9B22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menu">
            <a:extLst>
              <a:ext uri="{FF2B5EF4-FFF2-40B4-BE49-F238E27FC236}">
                <a16:creationId xmlns:a16="http://schemas.microsoft.com/office/drawing/2014/main" id="{D6EB6615-F8BB-688F-1CB6-1239BF533C14}"/>
              </a:ext>
            </a:extLst>
          </p:cNvPr>
          <p:cNvGrpSpPr/>
          <p:nvPr/>
        </p:nvGrpSpPr>
        <p:grpSpPr>
          <a:xfrm>
            <a:off x="11474101" y="2871719"/>
            <a:ext cx="460535" cy="1114561"/>
            <a:chOff x="151927" y="2325786"/>
            <a:chExt cx="260682" cy="630889"/>
          </a:xfrm>
        </p:grpSpPr>
        <p:sp>
          <p:nvSpPr>
            <p:cNvPr id="17" name="Rectangle: Rounded Corners 63">
              <a:extLst>
                <a:ext uri="{FF2B5EF4-FFF2-40B4-BE49-F238E27FC236}">
                  <a16:creationId xmlns:a16="http://schemas.microsoft.com/office/drawing/2014/main" id="{B119012D-0967-909D-C3AC-49D217E1AD1E}"/>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18" name="a4">
              <a:hlinkClick r:id="" action="ppaction://hlinkshowjump?jump=nextslide"/>
              <a:extLst>
                <a:ext uri="{FF2B5EF4-FFF2-40B4-BE49-F238E27FC236}">
                  <a16:creationId xmlns:a16="http://schemas.microsoft.com/office/drawing/2014/main" id="{02B6777B-C497-B387-53C9-C4E035FF08D1}"/>
                </a:ext>
              </a:extLst>
            </p:cNvPr>
            <p:cNvPicPr>
              <a:picLocks noChangeAspect="1"/>
            </p:cNvPicPr>
            <p:nvPr/>
          </p:nvPicPr>
          <p:blipFill>
            <a:blip r:embed="rId6"/>
            <a:srcRect/>
            <a:stretch/>
          </p:blipFill>
          <p:spPr>
            <a:xfrm>
              <a:off x="204687" y="2740767"/>
              <a:ext cx="154441" cy="106747"/>
            </a:xfrm>
            <a:prstGeom prst="rect">
              <a:avLst/>
            </a:prstGeom>
          </p:spPr>
        </p:pic>
        <p:pic>
          <p:nvPicPr>
            <p:cNvPr id="19" name="a4">
              <a:hlinkClick r:id="" action="ppaction://hlinkshowjump?jump=previousslide"/>
              <a:extLst>
                <a:ext uri="{FF2B5EF4-FFF2-40B4-BE49-F238E27FC236}">
                  <a16:creationId xmlns:a16="http://schemas.microsoft.com/office/drawing/2014/main" id="{1095074A-5955-DF2E-54E4-F94F7C5552CA}"/>
                </a:ext>
              </a:extLst>
            </p:cNvPr>
            <p:cNvPicPr>
              <a:picLocks noChangeAspect="1"/>
            </p:cNvPicPr>
            <p:nvPr/>
          </p:nvPicPr>
          <p:blipFill>
            <a:blip r:embed="rId6"/>
            <a:srcRect/>
            <a:stretch/>
          </p:blipFill>
          <p:spPr>
            <a:xfrm rot="10800000">
              <a:off x="204687" y="2434554"/>
              <a:ext cx="154441" cy="106747"/>
            </a:xfrm>
            <a:prstGeom prst="rect">
              <a:avLst/>
            </a:prstGeom>
          </p:spPr>
        </p:pic>
      </p:grpSp>
    </p:spTree>
    <p:extLst>
      <p:ext uri="{BB962C8B-B14F-4D97-AF65-F5344CB8AC3E}">
        <p14:creationId xmlns:p14="http://schemas.microsoft.com/office/powerpoint/2010/main" val="1906755831"/>
      </p:ext>
    </p:extLst>
  </p:cSld>
  <p:clrMapOvr>
    <a:masterClrMapping/>
  </p:clrMapOvr>
  <p:transition spd="slow" advClick="0">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AA6D5A5-4D01-1FDB-EDAA-EF47D13C931D}"/>
              </a:ext>
            </a:extLst>
          </p:cNvPr>
          <p:cNvSpPr txBox="1">
            <a:spLocks/>
          </p:cNvSpPr>
          <p:nvPr/>
        </p:nvSpPr>
        <p:spPr>
          <a:xfrm>
            <a:off x="567873" y="352330"/>
            <a:ext cx="11056254" cy="52889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9B2242"/>
                </a:solidFill>
                <a:latin typeface="Sztosfixed" pitchFamily="2" charset="77"/>
                <a:ea typeface="Sztosfixed" pitchFamily="2" charset="77"/>
                <a:cs typeface="Sztosfixed" pitchFamily="2" charset="77"/>
              </a:rPr>
              <a:t>Sustainable farming </a:t>
            </a:r>
          </a:p>
        </p:txBody>
      </p:sp>
      <p:sp>
        <p:nvSpPr>
          <p:cNvPr id="4" name="TextBox 3">
            <a:extLst>
              <a:ext uri="{FF2B5EF4-FFF2-40B4-BE49-F238E27FC236}">
                <a16:creationId xmlns:a16="http://schemas.microsoft.com/office/drawing/2014/main" id="{22F44DEF-5E02-0AED-8CA1-7BE718D43F36}"/>
              </a:ext>
            </a:extLst>
          </p:cNvPr>
          <p:cNvSpPr txBox="1"/>
          <p:nvPr/>
        </p:nvSpPr>
        <p:spPr>
          <a:xfrm>
            <a:off x="588899" y="1223705"/>
            <a:ext cx="11056254" cy="400110"/>
          </a:xfrm>
          <a:prstGeom prst="rect">
            <a:avLst/>
          </a:prstGeom>
          <a:noFill/>
        </p:spPr>
        <p:txBody>
          <a:bodyPr wrap="square">
            <a:spAutoFit/>
          </a:bodyPr>
          <a:lstStyle/>
          <a:p>
            <a:pPr algn="ctr" rtl="0" fontAlgn="base">
              <a:spcAft>
                <a:spcPts val="600"/>
              </a:spcAft>
            </a:pPr>
            <a:r>
              <a:rPr lang="en-AU" sz="2000" b="0" i="0" u="none" strike="noStrike" dirty="0">
                <a:solidFill>
                  <a:srgbClr val="2F7A34"/>
                </a:solidFill>
                <a:effectLst/>
                <a:latin typeface="SZTOS MEDIUM" pitchFamily="2" charset="77"/>
                <a:ea typeface="SZTOS MEDIUM" pitchFamily="2" charset="77"/>
                <a:cs typeface="SZTOS MEDIUM" pitchFamily="2" charset="77"/>
              </a:rPr>
              <a:t>Why do farmers grow mushrooms indoors?</a:t>
            </a:r>
          </a:p>
        </p:txBody>
      </p:sp>
      <p:sp>
        <p:nvSpPr>
          <p:cNvPr id="7" name="TextBox 6">
            <a:extLst>
              <a:ext uri="{FF2B5EF4-FFF2-40B4-BE49-F238E27FC236}">
                <a16:creationId xmlns:a16="http://schemas.microsoft.com/office/drawing/2014/main" id="{495A05C7-16CF-BC94-4AE6-B7B6B129CA8E}"/>
              </a:ext>
            </a:extLst>
          </p:cNvPr>
          <p:cNvSpPr txBox="1"/>
          <p:nvPr/>
        </p:nvSpPr>
        <p:spPr>
          <a:xfrm>
            <a:off x="588899" y="1623815"/>
            <a:ext cx="11252532" cy="369332"/>
          </a:xfrm>
          <a:prstGeom prst="rect">
            <a:avLst/>
          </a:prstGeom>
          <a:noFill/>
        </p:spPr>
        <p:txBody>
          <a:bodyPr wrap="square">
            <a:spAutoFit/>
          </a:bodyPr>
          <a:lstStyle/>
          <a:p>
            <a:pPr rtl="0" fontAlgn="base">
              <a:spcAft>
                <a:spcPts val="600"/>
              </a:spcAft>
            </a:pPr>
            <a:r>
              <a:rPr lang="en-AU" sz="1800" b="0" i="0" u="none" strike="noStrike" dirty="0">
                <a:solidFill>
                  <a:srgbClr val="414141"/>
                </a:solidFill>
                <a:effectLst/>
                <a:latin typeface="Montserrat" pitchFamily="2" charset="77"/>
              </a:rPr>
              <a:t>Farmers grow mushrooms indoors because it helps them control their growing environment: </a:t>
            </a:r>
          </a:p>
        </p:txBody>
      </p:sp>
      <p:grpSp>
        <p:nvGrpSpPr>
          <p:cNvPr id="9" name="Group 8">
            <a:extLst>
              <a:ext uri="{FF2B5EF4-FFF2-40B4-BE49-F238E27FC236}">
                <a16:creationId xmlns:a16="http://schemas.microsoft.com/office/drawing/2014/main" id="{831F5954-6159-D395-9F4B-1AED785CDB7A}"/>
              </a:ext>
            </a:extLst>
          </p:cNvPr>
          <p:cNvGrpSpPr/>
          <p:nvPr/>
        </p:nvGrpSpPr>
        <p:grpSpPr>
          <a:xfrm>
            <a:off x="1199895" y="2358980"/>
            <a:ext cx="1859968" cy="2343081"/>
            <a:chOff x="1199895" y="2425079"/>
            <a:chExt cx="1859968" cy="2343081"/>
          </a:xfrm>
        </p:grpSpPr>
        <p:pic>
          <p:nvPicPr>
            <p:cNvPr id="13" name="Picture 12">
              <a:extLst>
                <a:ext uri="{FF2B5EF4-FFF2-40B4-BE49-F238E27FC236}">
                  <a16:creationId xmlns:a16="http://schemas.microsoft.com/office/drawing/2014/main" id="{33D88CF7-879F-441E-8E9B-2042FC4FFB28}"/>
                </a:ext>
              </a:extLst>
            </p:cNvPr>
            <p:cNvPicPr>
              <a:picLocks noChangeAspect="1"/>
            </p:cNvPicPr>
            <p:nvPr/>
          </p:nvPicPr>
          <p:blipFill>
            <a:blip r:embed="rId2"/>
            <a:srcRect/>
            <a:stretch/>
          </p:blipFill>
          <p:spPr>
            <a:xfrm>
              <a:off x="1199895" y="2425079"/>
              <a:ext cx="1859968" cy="1799478"/>
            </a:xfrm>
            <a:prstGeom prst="rect">
              <a:avLst/>
            </a:prstGeom>
          </p:spPr>
        </p:pic>
        <p:sp>
          <p:nvSpPr>
            <p:cNvPr id="22" name="TextBox 21">
              <a:extLst>
                <a:ext uri="{FF2B5EF4-FFF2-40B4-BE49-F238E27FC236}">
                  <a16:creationId xmlns:a16="http://schemas.microsoft.com/office/drawing/2014/main" id="{CE89ACBB-6A1F-75FF-D7E4-0415171CA8C9}"/>
                </a:ext>
              </a:extLst>
            </p:cNvPr>
            <p:cNvSpPr txBox="1"/>
            <p:nvPr/>
          </p:nvSpPr>
          <p:spPr>
            <a:xfrm>
              <a:off x="1224458" y="4398828"/>
              <a:ext cx="1810842" cy="369332"/>
            </a:xfrm>
            <a:prstGeom prst="rect">
              <a:avLst/>
            </a:prstGeom>
            <a:noFill/>
          </p:spPr>
          <p:txBody>
            <a:bodyPr wrap="square">
              <a:spAutoFit/>
            </a:bodyPr>
            <a:lstStyle/>
            <a:p>
              <a:pPr algn="ctr" rtl="0" fontAlgn="base">
                <a:spcAft>
                  <a:spcPts val="600"/>
                </a:spcAft>
              </a:pPr>
              <a:r>
                <a:rPr lang="en-AU" dirty="0">
                  <a:solidFill>
                    <a:srgbClr val="F54636"/>
                  </a:solidFill>
                  <a:latin typeface="SZTOS MEDIUM" pitchFamily="2" charset="77"/>
                  <a:ea typeface="SZTOS MEDIUM" pitchFamily="2" charset="77"/>
                  <a:cs typeface="SZTOS MEDIUM" pitchFamily="2" charset="77"/>
                </a:rPr>
                <a:t>T</a:t>
              </a:r>
              <a:r>
                <a:rPr lang="en-AU" sz="1800" b="0" i="0" u="none" strike="noStrike" dirty="0">
                  <a:solidFill>
                    <a:srgbClr val="F54636"/>
                  </a:solidFill>
                  <a:effectLst/>
                  <a:latin typeface="SZTOS MEDIUM" pitchFamily="2" charset="77"/>
                  <a:ea typeface="SZTOS MEDIUM" pitchFamily="2" charset="77"/>
                  <a:cs typeface="SZTOS MEDIUM" pitchFamily="2" charset="77"/>
                </a:rPr>
                <a:t>emperature </a:t>
              </a:r>
            </a:p>
          </p:txBody>
        </p:sp>
      </p:grpSp>
      <p:grpSp>
        <p:nvGrpSpPr>
          <p:cNvPr id="8" name="Group 7">
            <a:extLst>
              <a:ext uri="{FF2B5EF4-FFF2-40B4-BE49-F238E27FC236}">
                <a16:creationId xmlns:a16="http://schemas.microsoft.com/office/drawing/2014/main" id="{3BF4D066-4F42-3E59-0083-7F09E2EE91A0}"/>
              </a:ext>
            </a:extLst>
          </p:cNvPr>
          <p:cNvGrpSpPr/>
          <p:nvPr/>
        </p:nvGrpSpPr>
        <p:grpSpPr>
          <a:xfrm>
            <a:off x="3950436" y="2355335"/>
            <a:ext cx="1875090" cy="2346726"/>
            <a:chOff x="3950436" y="2421434"/>
            <a:chExt cx="1875090" cy="2346726"/>
          </a:xfrm>
        </p:grpSpPr>
        <p:pic>
          <p:nvPicPr>
            <p:cNvPr id="16" name="Picture 15">
              <a:extLst>
                <a:ext uri="{FF2B5EF4-FFF2-40B4-BE49-F238E27FC236}">
                  <a16:creationId xmlns:a16="http://schemas.microsoft.com/office/drawing/2014/main" id="{9189DA96-8375-D37E-AA3A-B67BD575FEC2}"/>
                </a:ext>
              </a:extLst>
            </p:cNvPr>
            <p:cNvPicPr>
              <a:picLocks noChangeAspect="1"/>
            </p:cNvPicPr>
            <p:nvPr/>
          </p:nvPicPr>
          <p:blipFill>
            <a:blip r:embed="rId3"/>
            <a:srcRect/>
            <a:stretch/>
          </p:blipFill>
          <p:spPr>
            <a:xfrm>
              <a:off x="3950436" y="2421434"/>
              <a:ext cx="1875090" cy="1806764"/>
            </a:xfrm>
            <a:prstGeom prst="rect">
              <a:avLst/>
            </a:prstGeom>
          </p:spPr>
        </p:pic>
        <p:sp>
          <p:nvSpPr>
            <p:cNvPr id="23" name="TextBox 22">
              <a:extLst>
                <a:ext uri="{FF2B5EF4-FFF2-40B4-BE49-F238E27FC236}">
                  <a16:creationId xmlns:a16="http://schemas.microsoft.com/office/drawing/2014/main" id="{779C654F-4FC6-9940-6E15-CF2ACEE5D665}"/>
                </a:ext>
              </a:extLst>
            </p:cNvPr>
            <p:cNvSpPr txBox="1"/>
            <p:nvPr/>
          </p:nvSpPr>
          <p:spPr>
            <a:xfrm>
              <a:off x="4162562" y="4398828"/>
              <a:ext cx="1450838" cy="369332"/>
            </a:xfrm>
            <a:prstGeom prst="rect">
              <a:avLst/>
            </a:prstGeom>
            <a:noFill/>
          </p:spPr>
          <p:txBody>
            <a:bodyPr wrap="square">
              <a:spAutoFit/>
            </a:bodyPr>
            <a:lstStyle/>
            <a:p>
              <a:pPr algn="ctr" rtl="0" fontAlgn="base">
                <a:spcAft>
                  <a:spcPts val="600"/>
                </a:spcAft>
              </a:pPr>
              <a:r>
                <a:rPr lang="en-AU" sz="1800" b="0" i="0" u="none" strike="noStrike" dirty="0">
                  <a:solidFill>
                    <a:srgbClr val="5EBDA0"/>
                  </a:solidFill>
                  <a:effectLst/>
                  <a:latin typeface="SZTOS MEDIUM" pitchFamily="2" charset="77"/>
                  <a:ea typeface="SZTOS MEDIUM" pitchFamily="2" charset="77"/>
                  <a:cs typeface="SZTOS MEDIUM" pitchFamily="2" charset="77"/>
                </a:rPr>
                <a:t>Humidity</a:t>
              </a:r>
            </a:p>
          </p:txBody>
        </p:sp>
      </p:grpSp>
      <p:grpSp>
        <p:nvGrpSpPr>
          <p:cNvPr id="6" name="Group 5">
            <a:extLst>
              <a:ext uri="{FF2B5EF4-FFF2-40B4-BE49-F238E27FC236}">
                <a16:creationId xmlns:a16="http://schemas.microsoft.com/office/drawing/2014/main" id="{1DA97489-D205-D593-8CBD-EB7C87CB0326}"/>
              </a:ext>
            </a:extLst>
          </p:cNvPr>
          <p:cNvGrpSpPr/>
          <p:nvPr/>
        </p:nvGrpSpPr>
        <p:grpSpPr>
          <a:xfrm>
            <a:off x="6582367" y="2351176"/>
            <a:ext cx="1882650" cy="2350885"/>
            <a:chOff x="6582367" y="2417275"/>
            <a:chExt cx="1882650" cy="2350885"/>
          </a:xfrm>
        </p:grpSpPr>
        <p:pic>
          <p:nvPicPr>
            <p:cNvPr id="19" name="Picture 18">
              <a:extLst>
                <a:ext uri="{FF2B5EF4-FFF2-40B4-BE49-F238E27FC236}">
                  <a16:creationId xmlns:a16="http://schemas.microsoft.com/office/drawing/2014/main" id="{6E586285-91B4-DE9B-C2A9-805AC2FB2E0C}"/>
                </a:ext>
              </a:extLst>
            </p:cNvPr>
            <p:cNvPicPr>
              <a:picLocks noChangeAspect="1"/>
            </p:cNvPicPr>
            <p:nvPr/>
          </p:nvPicPr>
          <p:blipFill>
            <a:blip r:embed="rId4"/>
            <a:srcRect/>
            <a:stretch/>
          </p:blipFill>
          <p:spPr>
            <a:xfrm>
              <a:off x="6582367" y="2417275"/>
              <a:ext cx="1882650" cy="1821424"/>
            </a:xfrm>
            <a:prstGeom prst="rect">
              <a:avLst/>
            </a:prstGeom>
          </p:spPr>
        </p:pic>
        <p:sp>
          <p:nvSpPr>
            <p:cNvPr id="24" name="TextBox 23">
              <a:extLst>
                <a:ext uri="{FF2B5EF4-FFF2-40B4-BE49-F238E27FC236}">
                  <a16:creationId xmlns:a16="http://schemas.microsoft.com/office/drawing/2014/main" id="{05C78849-F72C-8D39-0753-863FC91CE609}"/>
                </a:ext>
              </a:extLst>
            </p:cNvPr>
            <p:cNvSpPr txBox="1"/>
            <p:nvPr/>
          </p:nvSpPr>
          <p:spPr>
            <a:xfrm>
              <a:off x="6957484" y="4398828"/>
              <a:ext cx="1132416" cy="369332"/>
            </a:xfrm>
            <a:prstGeom prst="rect">
              <a:avLst/>
            </a:prstGeom>
            <a:noFill/>
          </p:spPr>
          <p:txBody>
            <a:bodyPr wrap="square">
              <a:spAutoFit/>
            </a:bodyPr>
            <a:lstStyle/>
            <a:p>
              <a:pPr algn="ctr" rtl="0" fontAlgn="base">
                <a:spcAft>
                  <a:spcPts val="600"/>
                </a:spcAft>
              </a:pPr>
              <a:r>
                <a:rPr lang="en-AU" sz="1800" b="0" i="0" u="none" strike="noStrike" dirty="0">
                  <a:solidFill>
                    <a:srgbClr val="F0A539"/>
                  </a:solidFill>
                  <a:effectLst/>
                  <a:latin typeface="SZTOS MEDIUM" pitchFamily="2" charset="77"/>
                  <a:ea typeface="SZTOS MEDIUM" pitchFamily="2" charset="77"/>
                  <a:cs typeface="SZTOS MEDIUM" pitchFamily="2" charset="77"/>
                </a:rPr>
                <a:t>Airflow</a:t>
              </a:r>
            </a:p>
          </p:txBody>
        </p:sp>
      </p:grpSp>
      <p:grpSp>
        <p:nvGrpSpPr>
          <p:cNvPr id="5" name="Group 4">
            <a:extLst>
              <a:ext uri="{FF2B5EF4-FFF2-40B4-BE49-F238E27FC236}">
                <a16:creationId xmlns:a16="http://schemas.microsoft.com/office/drawing/2014/main" id="{B4BA9CEA-1FB8-37D8-AEBE-F82E89F2322E}"/>
              </a:ext>
            </a:extLst>
          </p:cNvPr>
          <p:cNvGrpSpPr/>
          <p:nvPr/>
        </p:nvGrpSpPr>
        <p:grpSpPr>
          <a:xfrm>
            <a:off x="9219008" y="2324098"/>
            <a:ext cx="1880792" cy="2654962"/>
            <a:chOff x="9219008" y="2390197"/>
            <a:chExt cx="1880792" cy="2654962"/>
          </a:xfrm>
        </p:grpSpPr>
        <p:pic>
          <p:nvPicPr>
            <p:cNvPr id="10" name="Picture 9">
              <a:extLst>
                <a:ext uri="{FF2B5EF4-FFF2-40B4-BE49-F238E27FC236}">
                  <a16:creationId xmlns:a16="http://schemas.microsoft.com/office/drawing/2014/main" id="{0D0E77E4-5AB7-0C5A-9C8D-4E139938D58E}"/>
                </a:ext>
              </a:extLst>
            </p:cNvPr>
            <p:cNvPicPr>
              <a:picLocks noChangeAspect="1"/>
            </p:cNvPicPr>
            <p:nvPr/>
          </p:nvPicPr>
          <p:blipFill>
            <a:blip r:embed="rId5"/>
            <a:srcRect/>
            <a:stretch/>
          </p:blipFill>
          <p:spPr>
            <a:xfrm>
              <a:off x="9229421" y="2390197"/>
              <a:ext cx="1859966" cy="1799480"/>
            </a:xfrm>
            <a:prstGeom prst="rect">
              <a:avLst/>
            </a:prstGeom>
          </p:spPr>
        </p:pic>
        <p:sp>
          <p:nvSpPr>
            <p:cNvPr id="25" name="TextBox 24">
              <a:extLst>
                <a:ext uri="{FF2B5EF4-FFF2-40B4-BE49-F238E27FC236}">
                  <a16:creationId xmlns:a16="http://schemas.microsoft.com/office/drawing/2014/main" id="{79AAEF67-0256-5284-177D-D4CA949D9A43}"/>
                </a:ext>
              </a:extLst>
            </p:cNvPr>
            <p:cNvSpPr txBox="1"/>
            <p:nvPr/>
          </p:nvSpPr>
          <p:spPr>
            <a:xfrm>
              <a:off x="9219008" y="4398828"/>
              <a:ext cx="1880792" cy="646331"/>
            </a:xfrm>
            <a:prstGeom prst="rect">
              <a:avLst/>
            </a:prstGeom>
            <a:noFill/>
          </p:spPr>
          <p:txBody>
            <a:bodyPr wrap="square">
              <a:spAutoFit/>
            </a:bodyPr>
            <a:lstStyle/>
            <a:p>
              <a:pPr algn="ctr" rtl="0" fontAlgn="base">
                <a:spcAft>
                  <a:spcPts val="600"/>
                </a:spcAft>
              </a:pPr>
              <a:r>
                <a:rPr lang="en-AU" sz="1800" b="0" i="0" u="none" strike="noStrike" dirty="0">
                  <a:solidFill>
                    <a:srgbClr val="8E7EFF"/>
                  </a:solidFill>
                  <a:effectLst/>
                  <a:latin typeface="SZTOS MEDIUM" pitchFamily="2" charset="77"/>
                  <a:ea typeface="SZTOS MEDIUM" pitchFamily="2" charset="77"/>
                  <a:cs typeface="SZTOS MEDIUM" pitchFamily="2" charset="77"/>
                </a:rPr>
                <a:t>how much water they get</a:t>
              </a:r>
            </a:p>
          </p:txBody>
        </p:sp>
      </p:grpSp>
      <p:grpSp>
        <p:nvGrpSpPr>
          <p:cNvPr id="46" name="Group 45">
            <a:extLst>
              <a:ext uri="{FF2B5EF4-FFF2-40B4-BE49-F238E27FC236}">
                <a16:creationId xmlns:a16="http://schemas.microsoft.com/office/drawing/2014/main" id="{3669E26D-9826-63DA-DF7C-AF3E40EE5A31}"/>
              </a:ext>
            </a:extLst>
          </p:cNvPr>
          <p:cNvGrpSpPr/>
          <p:nvPr/>
        </p:nvGrpSpPr>
        <p:grpSpPr>
          <a:xfrm>
            <a:off x="3855751" y="5030172"/>
            <a:ext cx="4268153" cy="1149508"/>
            <a:chOff x="7533564" y="4794576"/>
            <a:chExt cx="5344309" cy="873637"/>
          </a:xfrm>
        </p:grpSpPr>
        <p:pic>
          <p:nvPicPr>
            <p:cNvPr id="47" name="Picture 46" descr="A red rectangular object with black border&#10;&#10;AI-generated content may be incorrect.">
              <a:extLst>
                <a:ext uri="{FF2B5EF4-FFF2-40B4-BE49-F238E27FC236}">
                  <a16:creationId xmlns:a16="http://schemas.microsoft.com/office/drawing/2014/main" id="{472BB58C-EA86-3AD6-FEAE-F44848DD072B}"/>
                </a:ext>
              </a:extLst>
            </p:cNvPr>
            <p:cNvPicPr>
              <a:picLocks noChangeAspect="1"/>
            </p:cNvPicPr>
            <p:nvPr/>
          </p:nvPicPr>
          <p:blipFill>
            <a:blip r:embed="rId6"/>
            <a:stretch>
              <a:fillRect/>
            </a:stretch>
          </p:blipFill>
          <p:spPr>
            <a:xfrm>
              <a:off x="7533564" y="4794576"/>
              <a:ext cx="5344309" cy="873637"/>
            </a:xfrm>
            <a:prstGeom prst="rect">
              <a:avLst/>
            </a:prstGeom>
          </p:spPr>
        </p:pic>
        <p:sp>
          <p:nvSpPr>
            <p:cNvPr id="48" name="TextBox 47">
              <a:extLst>
                <a:ext uri="{FF2B5EF4-FFF2-40B4-BE49-F238E27FC236}">
                  <a16:creationId xmlns:a16="http://schemas.microsoft.com/office/drawing/2014/main" id="{3857EAD6-533A-6405-FBB4-F15DA6358425}"/>
                </a:ext>
              </a:extLst>
            </p:cNvPr>
            <p:cNvSpPr txBox="1"/>
            <p:nvPr/>
          </p:nvSpPr>
          <p:spPr>
            <a:xfrm>
              <a:off x="7836408" y="5022787"/>
              <a:ext cx="4846894" cy="491218"/>
            </a:xfrm>
            <a:prstGeom prst="rect">
              <a:avLst/>
            </a:prstGeom>
            <a:noFill/>
          </p:spPr>
          <p:txBody>
            <a:bodyPr wrap="square" rtlCol="0">
              <a:spAutoFit/>
            </a:bodyPr>
            <a:lstStyle/>
            <a:p>
              <a:pPr algn="ctr"/>
              <a:r>
                <a:rPr lang="en-AU" dirty="0">
                  <a:solidFill>
                    <a:schemeClr val="bg1"/>
                  </a:solidFill>
                  <a:latin typeface="Sztosfixed" pitchFamily="2" charset="77"/>
                  <a:ea typeface="Sztosfixed" pitchFamily="2" charset="77"/>
                  <a:cs typeface="Sztosfixed" pitchFamily="2" charset="77"/>
                </a:rPr>
                <a:t>How can growing mushrooms indoors help the planet?</a:t>
              </a:r>
            </a:p>
          </p:txBody>
        </p:sp>
      </p:grpSp>
      <p:grpSp>
        <p:nvGrpSpPr>
          <p:cNvPr id="42" name="menu">
            <a:extLst>
              <a:ext uri="{FF2B5EF4-FFF2-40B4-BE49-F238E27FC236}">
                <a16:creationId xmlns:a16="http://schemas.microsoft.com/office/drawing/2014/main" id="{5A6BA01F-B09B-1CBC-6CC5-8B6173A13DFB}"/>
              </a:ext>
            </a:extLst>
          </p:cNvPr>
          <p:cNvGrpSpPr/>
          <p:nvPr/>
        </p:nvGrpSpPr>
        <p:grpSpPr>
          <a:xfrm>
            <a:off x="11474101" y="2871719"/>
            <a:ext cx="460535" cy="1114561"/>
            <a:chOff x="151927" y="2325786"/>
            <a:chExt cx="260682" cy="630889"/>
          </a:xfrm>
        </p:grpSpPr>
        <p:sp>
          <p:nvSpPr>
            <p:cNvPr id="43" name="Rectangle: Rounded Corners 63">
              <a:extLst>
                <a:ext uri="{FF2B5EF4-FFF2-40B4-BE49-F238E27FC236}">
                  <a16:creationId xmlns:a16="http://schemas.microsoft.com/office/drawing/2014/main" id="{B5433275-9125-7252-DEDF-E7BD2C1C76E9}"/>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44" name="a4">
              <a:hlinkClick r:id="" action="ppaction://hlinkshowjump?jump=nextslide"/>
              <a:extLst>
                <a:ext uri="{FF2B5EF4-FFF2-40B4-BE49-F238E27FC236}">
                  <a16:creationId xmlns:a16="http://schemas.microsoft.com/office/drawing/2014/main" id="{BC956DB3-17F0-074B-A630-AC12543855F5}"/>
                </a:ext>
              </a:extLst>
            </p:cNvPr>
            <p:cNvPicPr>
              <a:picLocks noChangeAspect="1"/>
            </p:cNvPicPr>
            <p:nvPr/>
          </p:nvPicPr>
          <p:blipFill>
            <a:blip r:embed="rId7"/>
            <a:srcRect/>
            <a:stretch/>
          </p:blipFill>
          <p:spPr>
            <a:xfrm>
              <a:off x="204687" y="2740767"/>
              <a:ext cx="154441" cy="106747"/>
            </a:xfrm>
            <a:prstGeom prst="rect">
              <a:avLst/>
            </a:prstGeom>
          </p:spPr>
        </p:pic>
        <p:pic>
          <p:nvPicPr>
            <p:cNvPr id="45" name="a4">
              <a:hlinkClick r:id="" action="ppaction://hlinkshowjump?jump=previousslide"/>
              <a:extLst>
                <a:ext uri="{FF2B5EF4-FFF2-40B4-BE49-F238E27FC236}">
                  <a16:creationId xmlns:a16="http://schemas.microsoft.com/office/drawing/2014/main" id="{B269891F-DE7F-9A3E-B4BE-71669A821060}"/>
                </a:ext>
              </a:extLst>
            </p:cNvPr>
            <p:cNvPicPr>
              <a:picLocks noChangeAspect="1"/>
            </p:cNvPicPr>
            <p:nvPr/>
          </p:nvPicPr>
          <p:blipFill>
            <a:blip r:embed="rId7"/>
            <a:srcRect/>
            <a:stretch/>
          </p:blipFill>
          <p:spPr>
            <a:xfrm rot="10800000">
              <a:off x="204687" y="2434554"/>
              <a:ext cx="154441" cy="106747"/>
            </a:xfrm>
            <a:prstGeom prst="rect">
              <a:avLst/>
            </a:prstGeom>
          </p:spPr>
        </p:pic>
      </p:grpSp>
      <p:pic>
        <p:nvPicPr>
          <p:cNvPr id="11" name="reveal bt" descr="A red arrow in a white circle&#10;&#10;AI-generated content may be incorrect.">
            <a:extLst>
              <a:ext uri="{FF2B5EF4-FFF2-40B4-BE49-F238E27FC236}">
                <a16:creationId xmlns:a16="http://schemas.microsoft.com/office/drawing/2014/main" id="{F7EE914D-CFBD-E3D8-E415-9BE02A523D50}"/>
              </a:ext>
            </a:extLst>
          </p:cNvPr>
          <p:cNvPicPr>
            <a:picLocks noChangeAspect="1"/>
          </p:cNvPicPr>
          <p:nvPr/>
        </p:nvPicPr>
        <p:blipFill>
          <a:blip r:embed="rId8"/>
          <a:stretch>
            <a:fillRect/>
          </a:stretch>
        </p:blipFill>
        <p:spPr>
          <a:xfrm rot="10800000">
            <a:off x="5837695" y="6121540"/>
            <a:ext cx="516610" cy="516610"/>
          </a:xfrm>
          <a:prstGeom prst="rect">
            <a:avLst/>
          </a:prstGeom>
        </p:spPr>
      </p:pic>
      <p:grpSp>
        <p:nvGrpSpPr>
          <p:cNvPr id="12" name="pop up">
            <a:extLst>
              <a:ext uri="{FF2B5EF4-FFF2-40B4-BE49-F238E27FC236}">
                <a16:creationId xmlns:a16="http://schemas.microsoft.com/office/drawing/2014/main" id="{F491211D-D34F-F3D3-F846-3D866DAF317F}"/>
              </a:ext>
            </a:extLst>
          </p:cNvPr>
          <p:cNvGrpSpPr/>
          <p:nvPr/>
        </p:nvGrpSpPr>
        <p:grpSpPr>
          <a:xfrm>
            <a:off x="2467" y="0"/>
            <a:ext cx="12189533" cy="6858000"/>
            <a:chOff x="2467" y="0"/>
            <a:chExt cx="12189533" cy="6858000"/>
          </a:xfrm>
        </p:grpSpPr>
        <p:pic>
          <p:nvPicPr>
            <p:cNvPr id="14" name="Picture 13">
              <a:extLst>
                <a:ext uri="{FF2B5EF4-FFF2-40B4-BE49-F238E27FC236}">
                  <a16:creationId xmlns:a16="http://schemas.microsoft.com/office/drawing/2014/main" id="{3729FC96-B0CF-D3F4-A261-02D245156B8D}"/>
                </a:ext>
              </a:extLst>
            </p:cNvPr>
            <p:cNvPicPr>
              <a:picLocks noChangeAspect="1"/>
            </p:cNvPicPr>
            <p:nvPr/>
          </p:nvPicPr>
          <p:blipFill>
            <a:blip r:embed="rId9"/>
            <a:srcRect/>
            <a:stretch/>
          </p:blipFill>
          <p:spPr>
            <a:xfrm>
              <a:off x="2467" y="0"/>
              <a:ext cx="12187065" cy="6858000"/>
            </a:xfrm>
            <a:prstGeom prst="rect">
              <a:avLst/>
            </a:prstGeom>
          </p:spPr>
        </p:pic>
        <p:pic>
          <p:nvPicPr>
            <p:cNvPr id="15" name="Picture 14" descr="A white oval object with a black border&#10;&#10;AI-generated content may be incorrect.">
              <a:extLst>
                <a:ext uri="{FF2B5EF4-FFF2-40B4-BE49-F238E27FC236}">
                  <a16:creationId xmlns:a16="http://schemas.microsoft.com/office/drawing/2014/main" id="{470CD5C0-2609-726D-18CA-974BB4D3F1E5}"/>
                </a:ext>
              </a:extLst>
            </p:cNvPr>
            <p:cNvPicPr>
              <a:picLocks noChangeAspect="1"/>
            </p:cNvPicPr>
            <p:nvPr/>
          </p:nvPicPr>
          <p:blipFill>
            <a:blip r:embed="rId10"/>
            <a:stretch>
              <a:fillRect/>
            </a:stretch>
          </p:blipFill>
          <p:spPr>
            <a:xfrm>
              <a:off x="2178424" y="1684741"/>
              <a:ext cx="8014446" cy="4472454"/>
            </a:xfrm>
            <a:prstGeom prst="rect">
              <a:avLst/>
            </a:prstGeom>
          </p:spPr>
        </p:pic>
        <p:sp>
          <p:nvSpPr>
            <p:cNvPr id="17" name="TextBox 16">
              <a:extLst>
                <a:ext uri="{FF2B5EF4-FFF2-40B4-BE49-F238E27FC236}">
                  <a16:creationId xmlns:a16="http://schemas.microsoft.com/office/drawing/2014/main" id="{8AA72E14-7CED-DB9B-2F2C-D0020A2C3C31}"/>
                </a:ext>
              </a:extLst>
            </p:cNvPr>
            <p:cNvSpPr txBox="1"/>
            <p:nvPr/>
          </p:nvSpPr>
          <p:spPr>
            <a:xfrm>
              <a:off x="2974129" y="2750546"/>
              <a:ext cx="2670647" cy="2579424"/>
            </a:xfrm>
            <a:prstGeom prst="rect">
              <a:avLst/>
            </a:prstGeom>
            <a:noFill/>
          </p:spPr>
          <p:txBody>
            <a:bodyPr wrap="square">
              <a:spAutoFit/>
            </a:bodyPr>
            <a:lstStyle/>
            <a:p>
              <a:pPr rtl="0">
                <a:lnSpc>
                  <a:spcPts val="2800"/>
                </a:lnSpc>
                <a:buNone/>
              </a:pPr>
              <a:r>
                <a:rPr lang="en-AU" sz="2400" b="0" i="0" u="none" strike="noStrike" dirty="0">
                  <a:solidFill>
                    <a:srgbClr val="2F7A34"/>
                  </a:solidFill>
                  <a:effectLst/>
                  <a:latin typeface="SZTOS MEDIUM" pitchFamily="2" charset="77"/>
                  <a:ea typeface="SZTOS MEDIUM" pitchFamily="2" charset="77"/>
                  <a:cs typeface="SZTOS MEDIUM" pitchFamily="2" charset="77"/>
                </a:rPr>
                <a:t>Did you know:</a:t>
              </a:r>
            </a:p>
            <a:p>
              <a:pPr rtl="0">
                <a:lnSpc>
                  <a:spcPts val="2800"/>
                </a:lnSpc>
                <a:buNone/>
              </a:pPr>
              <a:endParaRPr lang="en-AU" sz="2400" dirty="0">
                <a:solidFill>
                  <a:srgbClr val="2F7A34"/>
                </a:solidFill>
                <a:latin typeface="SZTOS MEDIUM" pitchFamily="2" charset="77"/>
                <a:ea typeface="SZTOS MEDIUM" pitchFamily="2" charset="77"/>
                <a:cs typeface="SZTOS MEDIUM" pitchFamily="2" charset="77"/>
              </a:endParaRPr>
            </a:p>
            <a:p>
              <a:pPr rtl="0">
                <a:lnSpc>
                  <a:spcPts val="2800"/>
                </a:lnSpc>
                <a:buNone/>
              </a:pPr>
              <a:r>
                <a:rPr lang="en-AU" sz="2000" b="0" i="0" u="none" strike="noStrike" dirty="0">
                  <a:solidFill>
                    <a:srgbClr val="414141"/>
                  </a:solidFill>
                  <a:effectLst/>
                  <a:latin typeface="Montserrat" pitchFamily="2" charset="77"/>
                </a:rPr>
                <a:t>Mushrooms are grown indoors to control climate, so they can grow all year round.</a:t>
              </a:r>
            </a:p>
          </p:txBody>
        </p:sp>
        <p:pic>
          <p:nvPicPr>
            <p:cNvPr id="18" name="Picture 17" descr="A group of people in a factory&#10;&#10;AI-generated content may be incorrect.">
              <a:extLst>
                <a:ext uri="{FF2B5EF4-FFF2-40B4-BE49-F238E27FC236}">
                  <a16:creationId xmlns:a16="http://schemas.microsoft.com/office/drawing/2014/main" id="{F3AD9BCC-EC96-7354-C11D-5DF120F12A81}"/>
                </a:ext>
              </a:extLst>
            </p:cNvPr>
            <p:cNvPicPr>
              <a:picLocks noChangeAspect="1"/>
            </p:cNvPicPr>
            <p:nvPr/>
          </p:nvPicPr>
          <p:blipFill>
            <a:blip r:embed="rId11"/>
            <a:stretch>
              <a:fillRect/>
            </a:stretch>
          </p:blipFill>
          <p:spPr>
            <a:xfrm>
              <a:off x="5787701" y="2302880"/>
              <a:ext cx="3625239" cy="3474757"/>
            </a:xfrm>
            <a:prstGeom prst="rect">
              <a:avLst/>
            </a:prstGeom>
          </p:spPr>
        </p:pic>
        <p:pic>
          <p:nvPicPr>
            <p:cNvPr id="21" name="Picture 20" descr="A cartoon of a mushroom holding a box of mushrooms&#10;&#10;AI-generated content may be incorrect.">
              <a:extLst>
                <a:ext uri="{FF2B5EF4-FFF2-40B4-BE49-F238E27FC236}">
                  <a16:creationId xmlns:a16="http://schemas.microsoft.com/office/drawing/2014/main" id="{FC9264C7-7ED8-BCAB-3697-F505C3BA0006}"/>
                </a:ext>
              </a:extLst>
            </p:cNvPr>
            <p:cNvPicPr>
              <a:picLocks noChangeAspect="1"/>
            </p:cNvPicPr>
            <p:nvPr/>
          </p:nvPicPr>
          <p:blipFill>
            <a:blip r:embed="rId12"/>
            <a:srcRect r="7356" b="17350"/>
            <a:stretch>
              <a:fillRect/>
            </a:stretch>
          </p:blipFill>
          <p:spPr>
            <a:xfrm>
              <a:off x="6880490" y="2593293"/>
              <a:ext cx="5311510" cy="4264707"/>
            </a:xfrm>
            <a:prstGeom prst="rect">
              <a:avLst/>
            </a:prstGeom>
          </p:spPr>
        </p:pic>
      </p:grpSp>
      <p:pic>
        <p:nvPicPr>
          <p:cNvPr id="27" name="back" descr="A red arrow in a white circle&#10;&#10;AI-generated content may be incorrect.">
            <a:extLst>
              <a:ext uri="{FF2B5EF4-FFF2-40B4-BE49-F238E27FC236}">
                <a16:creationId xmlns:a16="http://schemas.microsoft.com/office/drawing/2014/main" id="{5E91D2DE-1F39-4E3C-2AF6-12326B89E53E}"/>
              </a:ext>
            </a:extLst>
          </p:cNvPr>
          <p:cNvPicPr>
            <a:picLocks noChangeAspect="1"/>
          </p:cNvPicPr>
          <p:nvPr/>
        </p:nvPicPr>
        <p:blipFill>
          <a:blip r:embed="rId8"/>
          <a:stretch>
            <a:fillRect/>
          </a:stretch>
        </p:blipFill>
        <p:spPr>
          <a:xfrm>
            <a:off x="5780567" y="848723"/>
            <a:ext cx="630866" cy="630866"/>
          </a:xfrm>
          <a:prstGeom prst="rect">
            <a:avLst/>
          </a:prstGeom>
        </p:spPr>
      </p:pic>
    </p:spTree>
    <p:extLst>
      <p:ext uri="{BB962C8B-B14F-4D97-AF65-F5344CB8AC3E}">
        <p14:creationId xmlns:p14="http://schemas.microsoft.com/office/powerpoint/2010/main" val="196624274"/>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1"/>
                  </p:tgtEl>
                </p:cond>
              </p:nextCondLst>
            </p:seq>
            <p:seq concurrent="1" nextAc="seek">
              <p:cTn id="13" restart="whenNotActive" fill="hold" evtFilter="cancelBubble" nodeType="interactiveSeq">
                <p:stCondLst>
                  <p:cond evt="onClick" delay="0">
                    <p:tgtEl>
                      <p:spTgt spid="27"/>
                    </p:tgtEl>
                  </p:cond>
                </p:stCondLst>
                <p:endSync evt="end" delay="0">
                  <p:rtn val="all"/>
                </p:endSync>
                <p:childTnLst>
                  <p:par>
                    <p:cTn id="14" fill="hold">
                      <p:stCondLst>
                        <p:cond delay="0"/>
                      </p:stCondLst>
                      <p:childTnLst>
                        <p:par>
                          <p:cTn id="15" fill="hold">
                            <p:stCondLst>
                              <p:cond delay="0"/>
                            </p:stCondLst>
                            <p:childTnLst>
                              <p:par>
                                <p:cTn id="16" presetID="2" presetClass="exit" presetSubtype="4" fill="hold" nodeType="clickEffect">
                                  <p:stCondLst>
                                    <p:cond delay="0"/>
                                  </p:stCondLst>
                                  <p:childTnLst>
                                    <p:anim calcmode="lin" valueType="num">
                                      <p:cBhvr additive="base">
                                        <p:cTn id="17" dur="500"/>
                                        <p:tgtEl>
                                          <p:spTgt spid="12"/>
                                        </p:tgtEl>
                                        <p:attrNameLst>
                                          <p:attrName>ppt_x</p:attrName>
                                        </p:attrNameLst>
                                      </p:cBhvr>
                                      <p:tavLst>
                                        <p:tav tm="0">
                                          <p:val>
                                            <p:strVal val="ppt_x"/>
                                          </p:val>
                                        </p:tav>
                                        <p:tav tm="100000">
                                          <p:val>
                                            <p:strVal val="ppt_x"/>
                                          </p:val>
                                        </p:tav>
                                      </p:tavLst>
                                    </p:anim>
                                    <p:anim calcmode="lin" valueType="num">
                                      <p:cBhvr additive="base">
                                        <p:cTn id="18" dur="500"/>
                                        <p:tgtEl>
                                          <p:spTgt spid="12"/>
                                        </p:tgtEl>
                                        <p:attrNameLst>
                                          <p:attrName>ppt_y</p:attrName>
                                        </p:attrNameLst>
                                      </p:cBhvr>
                                      <p:tavLst>
                                        <p:tav tm="0">
                                          <p:val>
                                            <p:strVal val="ppt_y"/>
                                          </p:val>
                                        </p:tav>
                                        <p:tav tm="100000">
                                          <p:val>
                                            <p:strVal val="1+ppt_h/2"/>
                                          </p:val>
                                        </p:tav>
                                      </p:tavLst>
                                    </p:anim>
                                    <p:set>
                                      <p:cBhvr>
                                        <p:cTn id="19" dur="1" fill="hold">
                                          <p:stCondLst>
                                            <p:cond delay="499"/>
                                          </p:stCondLst>
                                        </p:cTn>
                                        <p:tgtEl>
                                          <p:spTgt spid="12"/>
                                        </p:tgtEl>
                                        <p:attrNameLst>
                                          <p:attrName>style.visibility</p:attrName>
                                        </p:attrNameLst>
                                      </p:cBhvr>
                                      <p:to>
                                        <p:strVal val="hidden"/>
                                      </p:to>
                                    </p:set>
                                  </p:childTnLst>
                                </p:cTn>
                              </p:par>
                              <p:par>
                                <p:cTn id="20" presetID="2" presetClass="exit" presetSubtype="4" fill="hold" nodeType="withEffect">
                                  <p:stCondLst>
                                    <p:cond delay="0"/>
                                  </p:stCondLst>
                                  <p:childTnLst>
                                    <p:anim calcmode="lin" valueType="num">
                                      <p:cBhvr additive="base">
                                        <p:cTn id="21" dur="500"/>
                                        <p:tgtEl>
                                          <p:spTgt spid="27"/>
                                        </p:tgtEl>
                                        <p:attrNameLst>
                                          <p:attrName>ppt_x</p:attrName>
                                        </p:attrNameLst>
                                      </p:cBhvr>
                                      <p:tavLst>
                                        <p:tav tm="0">
                                          <p:val>
                                            <p:strVal val="ppt_x"/>
                                          </p:val>
                                        </p:tav>
                                        <p:tav tm="100000">
                                          <p:val>
                                            <p:strVal val="ppt_x"/>
                                          </p:val>
                                        </p:tav>
                                      </p:tavLst>
                                    </p:anim>
                                    <p:anim calcmode="lin" valueType="num">
                                      <p:cBhvr additive="base">
                                        <p:cTn id="22" dur="500"/>
                                        <p:tgtEl>
                                          <p:spTgt spid="27"/>
                                        </p:tgtEl>
                                        <p:attrNameLst>
                                          <p:attrName>ppt_y</p:attrName>
                                        </p:attrNameLst>
                                      </p:cBhvr>
                                      <p:tavLst>
                                        <p:tav tm="0">
                                          <p:val>
                                            <p:strVal val="ppt_y"/>
                                          </p:val>
                                        </p:tav>
                                        <p:tav tm="100000">
                                          <p:val>
                                            <p:strVal val="1+ppt_h/2"/>
                                          </p:val>
                                        </p:tav>
                                      </p:tavLst>
                                    </p:anim>
                                    <p:set>
                                      <p:cBhvr>
                                        <p:cTn id="2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02ADD-F3E4-6C7C-6BC2-ED6C4263F7DC}"/>
              </a:ext>
            </a:extLst>
          </p:cNvPr>
          <p:cNvSpPr txBox="1">
            <a:spLocks/>
          </p:cNvSpPr>
          <p:nvPr/>
        </p:nvSpPr>
        <p:spPr>
          <a:xfrm>
            <a:off x="1610020" y="352331"/>
            <a:ext cx="8971960" cy="47643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9B2242"/>
                </a:solidFill>
                <a:latin typeface="Sztosfixed" pitchFamily="2" charset="77"/>
                <a:ea typeface="Sztosfixed" pitchFamily="2" charset="77"/>
                <a:cs typeface="Sztosfixed" pitchFamily="2" charset="77"/>
              </a:rPr>
              <a:t>Sustainable choices</a:t>
            </a:r>
          </a:p>
        </p:txBody>
      </p:sp>
      <p:pic>
        <p:nvPicPr>
          <p:cNvPr id="6" name="Picture 5" descr="A white oval object with black background&#10;&#10;AI-generated content may be incorrect.">
            <a:extLst>
              <a:ext uri="{FF2B5EF4-FFF2-40B4-BE49-F238E27FC236}">
                <a16:creationId xmlns:a16="http://schemas.microsoft.com/office/drawing/2014/main" id="{AA13E0A5-37D4-C806-3006-5DC641E8E529}"/>
              </a:ext>
            </a:extLst>
          </p:cNvPr>
          <p:cNvPicPr>
            <a:picLocks noChangeAspect="1"/>
          </p:cNvPicPr>
          <p:nvPr/>
        </p:nvPicPr>
        <p:blipFill>
          <a:blip r:embed="rId2"/>
          <a:stretch>
            <a:fillRect/>
          </a:stretch>
        </p:blipFill>
        <p:spPr>
          <a:xfrm>
            <a:off x="892135" y="1321766"/>
            <a:ext cx="2867066" cy="2721844"/>
          </a:xfrm>
          <a:prstGeom prst="rect">
            <a:avLst/>
          </a:prstGeom>
        </p:spPr>
      </p:pic>
      <p:pic>
        <p:nvPicPr>
          <p:cNvPr id="7" name="Picture 6">
            <a:extLst>
              <a:ext uri="{FF2B5EF4-FFF2-40B4-BE49-F238E27FC236}">
                <a16:creationId xmlns:a16="http://schemas.microsoft.com/office/drawing/2014/main" id="{7427AA0A-5491-5690-7352-6616F3AF0A53}"/>
              </a:ext>
            </a:extLst>
          </p:cNvPr>
          <p:cNvPicPr>
            <a:picLocks noChangeAspect="1"/>
          </p:cNvPicPr>
          <p:nvPr/>
        </p:nvPicPr>
        <p:blipFill>
          <a:blip r:embed="rId2"/>
          <a:stretch>
            <a:fillRect/>
          </a:stretch>
        </p:blipFill>
        <p:spPr>
          <a:xfrm rot="2700000">
            <a:off x="4851496" y="1366602"/>
            <a:ext cx="2507117" cy="2380129"/>
          </a:xfrm>
          <a:prstGeom prst="rect">
            <a:avLst/>
          </a:prstGeom>
        </p:spPr>
      </p:pic>
      <p:pic>
        <p:nvPicPr>
          <p:cNvPr id="8" name="Picture 7">
            <a:extLst>
              <a:ext uri="{FF2B5EF4-FFF2-40B4-BE49-F238E27FC236}">
                <a16:creationId xmlns:a16="http://schemas.microsoft.com/office/drawing/2014/main" id="{741707EF-D1C9-401E-B0C1-92DA44BBB91B}"/>
              </a:ext>
            </a:extLst>
          </p:cNvPr>
          <p:cNvPicPr>
            <a:picLocks noChangeAspect="1"/>
          </p:cNvPicPr>
          <p:nvPr/>
        </p:nvPicPr>
        <p:blipFill>
          <a:blip r:embed="rId2"/>
          <a:stretch>
            <a:fillRect/>
          </a:stretch>
        </p:blipFill>
        <p:spPr>
          <a:xfrm rot="2700000">
            <a:off x="8413598" y="1681654"/>
            <a:ext cx="2507117" cy="2380129"/>
          </a:xfrm>
          <a:prstGeom prst="rect">
            <a:avLst/>
          </a:prstGeom>
        </p:spPr>
      </p:pic>
      <p:sp>
        <p:nvSpPr>
          <p:cNvPr id="10" name="TextBox 9">
            <a:extLst>
              <a:ext uri="{FF2B5EF4-FFF2-40B4-BE49-F238E27FC236}">
                <a16:creationId xmlns:a16="http://schemas.microsoft.com/office/drawing/2014/main" id="{EC88017E-2329-489A-C7FD-C08384E8B1B7}"/>
              </a:ext>
            </a:extLst>
          </p:cNvPr>
          <p:cNvSpPr txBox="1"/>
          <p:nvPr/>
        </p:nvSpPr>
        <p:spPr>
          <a:xfrm>
            <a:off x="998432" y="2007072"/>
            <a:ext cx="2532168" cy="1477328"/>
          </a:xfrm>
          <a:prstGeom prst="rect">
            <a:avLst/>
          </a:prstGeom>
          <a:noFill/>
        </p:spPr>
        <p:txBody>
          <a:bodyPr wrap="square">
            <a:spAutoFit/>
          </a:bodyPr>
          <a:lstStyle/>
          <a:p>
            <a:pPr algn="ctr" rtl="0">
              <a:spcAft>
                <a:spcPts val="600"/>
              </a:spcAft>
              <a:buNone/>
            </a:pPr>
            <a:r>
              <a:rPr lang="en-AU" sz="1800" i="0" u="none" strike="noStrike" dirty="0">
                <a:solidFill>
                  <a:srgbClr val="414141"/>
                </a:solidFill>
                <a:effectLst/>
                <a:latin typeface="Montserrat" pitchFamily="2" charset="77"/>
              </a:rPr>
              <a:t>What other ways can we help the planet when we think about our food? </a:t>
            </a:r>
            <a:endParaRPr lang="en-AU" sz="1800" b="1" i="0" u="none" strike="noStrike" dirty="0">
              <a:solidFill>
                <a:srgbClr val="414141"/>
              </a:solidFill>
              <a:effectLst/>
              <a:latin typeface="Montserrat" pitchFamily="2" charset="77"/>
            </a:endParaRPr>
          </a:p>
        </p:txBody>
      </p:sp>
      <p:sp>
        <p:nvSpPr>
          <p:cNvPr id="11" name="TextBox 10">
            <a:extLst>
              <a:ext uri="{FF2B5EF4-FFF2-40B4-BE49-F238E27FC236}">
                <a16:creationId xmlns:a16="http://schemas.microsoft.com/office/drawing/2014/main" id="{0AFE040D-07A5-4F12-55E3-0B0D6B0AFD3B}"/>
              </a:ext>
            </a:extLst>
          </p:cNvPr>
          <p:cNvSpPr txBox="1"/>
          <p:nvPr/>
        </p:nvSpPr>
        <p:spPr>
          <a:xfrm>
            <a:off x="4994789" y="2046027"/>
            <a:ext cx="2219003" cy="923330"/>
          </a:xfrm>
          <a:prstGeom prst="rect">
            <a:avLst/>
          </a:prstGeom>
          <a:noFill/>
        </p:spPr>
        <p:txBody>
          <a:bodyPr wrap="square">
            <a:spAutoFit/>
          </a:bodyPr>
          <a:lstStyle/>
          <a:p>
            <a:pPr algn="ctr" rtl="0">
              <a:spcAft>
                <a:spcPts val="600"/>
              </a:spcAft>
              <a:buNone/>
            </a:pPr>
            <a:r>
              <a:rPr lang="en-AU" sz="1800" i="0" u="none" strike="noStrike" dirty="0">
                <a:solidFill>
                  <a:srgbClr val="414141"/>
                </a:solidFill>
                <a:effectLst/>
                <a:latin typeface="Montserrat" pitchFamily="2" charset="77"/>
              </a:rPr>
              <a:t>How can we grow food sustainably? </a:t>
            </a:r>
            <a:endParaRPr lang="en-AU" sz="1800" b="1" i="0" u="none" strike="noStrike" dirty="0">
              <a:solidFill>
                <a:srgbClr val="414141"/>
              </a:solidFill>
              <a:effectLst/>
              <a:latin typeface="Montserrat" pitchFamily="2" charset="77"/>
            </a:endParaRPr>
          </a:p>
        </p:txBody>
      </p:sp>
      <p:sp>
        <p:nvSpPr>
          <p:cNvPr id="12" name="TextBox 11">
            <a:extLst>
              <a:ext uri="{FF2B5EF4-FFF2-40B4-BE49-F238E27FC236}">
                <a16:creationId xmlns:a16="http://schemas.microsoft.com/office/drawing/2014/main" id="{EF720F66-BE55-E364-AF52-9A50F410085D}"/>
              </a:ext>
            </a:extLst>
          </p:cNvPr>
          <p:cNvSpPr txBox="1"/>
          <p:nvPr/>
        </p:nvSpPr>
        <p:spPr>
          <a:xfrm>
            <a:off x="8557654" y="2410053"/>
            <a:ext cx="2219003" cy="923330"/>
          </a:xfrm>
          <a:prstGeom prst="rect">
            <a:avLst/>
          </a:prstGeom>
          <a:noFill/>
        </p:spPr>
        <p:txBody>
          <a:bodyPr wrap="square">
            <a:spAutoFit/>
          </a:bodyPr>
          <a:lstStyle/>
          <a:p>
            <a:pPr algn="ctr" rtl="0">
              <a:spcAft>
                <a:spcPts val="600"/>
              </a:spcAft>
              <a:buNone/>
            </a:pPr>
            <a:r>
              <a:rPr lang="en-AU" sz="1800" i="0" u="none" strike="noStrike" dirty="0">
                <a:solidFill>
                  <a:srgbClr val="414141"/>
                </a:solidFill>
                <a:effectLst/>
                <a:latin typeface="Montserrat" pitchFamily="2" charset="77"/>
              </a:rPr>
              <a:t>How can we make sustainable food choices?</a:t>
            </a:r>
            <a:endParaRPr lang="en-AU" sz="1800" b="1" i="0" u="none" strike="noStrike" dirty="0">
              <a:solidFill>
                <a:srgbClr val="414141"/>
              </a:solidFill>
              <a:effectLst/>
              <a:latin typeface="Montserrat" pitchFamily="2" charset="77"/>
            </a:endParaRPr>
          </a:p>
        </p:txBody>
      </p:sp>
      <p:grpSp>
        <p:nvGrpSpPr>
          <p:cNvPr id="13" name="menu">
            <a:extLst>
              <a:ext uri="{FF2B5EF4-FFF2-40B4-BE49-F238E27FC236}">
                <a16:creationId xmlns:a16="http://schemas.microsoft.com/office/drawing/2014/main" id="{4F2AE626-97CC-7B55-7290-CFCF95ED483B}"/>
              </a:ext>
            </a:extLst>
          </p:cNvPr>
          <p:cNvGrpSpPr/>
          <p:nvPr/>
        </p:nvGrpSpPr>
        <p:grpSpPr>
          <a:xfrm>
            <a:off x="11474101" y="2871719"/>
            <a:ext cx="460535" cy="1114561"/>
            <a:chOff x="151927" y="2325786"/>
            <a:chExt cx="260682" cy="630889"/>
          </a:xfrm>
        </p:grpSpPr>
        <p:sp>
          <p:nvSpPr>
            <p:cNvPr id="14" name="Rectangle: Rounded Corners 63">
              <a:extLst>
                <a:ext uri="{FF2B5EF4-FFF2-40B4-BE49-F238E27FC236}">
                  <a16:creationId xmlns:a16="http://schemas.microsoft.com/office/drawing/2014/main" id="{47339ACC-9168-0186-24FC-7B7D8916E66F}"/>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15" name="a4">
              <a:hlinkClick r:id="" action="ppaction://hlinkshowjump?jump=nextslide"/>
              <a:extLst>
                <a:ext uri="{FF2B5EF4-FFF2-40B4-BE49-F238E27FC236}">
                  <a16:creationId xmlns:a16="http://schemas.microsoft.com/office/drawing/2014/main" id="{AF6F6B9B-F5AB-6D75-EAFF-87CCE11AB6A6}"/>
                </a:ext>
              </a:extLst>
            </p:cNvPr>
            <p:cNvPicPr>
              <a:picLocks noChangeAspect="1"/>
            </p:cNvPicPr>
            <p:nvPr/>
          </p:nvPicPr>
          <p:blipFill>
            <a:blip r:embed="rId3"/>
            <a:srcRect/>
            <a:stretch/>
          </p:blipFill>
          <p:spPr>
            <a:xfrm>
              <a:off x="204687" y="2740767"/>
              <a:ext cx="154441" cy="106747"/>
            </a:xfrm>
            <a:prstGeom prst="rect">
              <a:avLst/>
            </a:prstGeom>
          </p:spPr>
        </p:pic>
        <p:pic>
          <p:nvPicPr>
            <p:cNvPr id="16" name="a4">
              <a:hlinkClick r:id="" action="ppaction://hlinkshowjump?jump=previousslide"/>
              <a:extLst>
                <a:ext uri="{FF2B5EF4-FFF2-40B4-BE49-F238E27FC236}">
                  <a16:creationId xmlns:a16="http://schemas.microsoft.com/office/drawing/2014/main" id="{8000F25C-C47D-3D83-719D-CDB21CFCA527}"/>
                </a:ext>
              </a:extLst>
            </p:cNvPr>
            <p:cNvPicPr>
              <a:picLocks noChangeAspect="1"/>
            </p:cNvPicPr>
            <p:nvPr/>
          </p:nvPicPr>
          <p:blipFill>
            <a:blip r:embed="rId3"/>
            <a:srcRect/>
            <a:stretch/>
          </p:blipFill>
          <p:spPr>
            <a:xfrm rot="10800000">
              <a:off x="204687" y="2434554"/>
              <a:ext cx="154441" cy="106747"/>
            </a:xfrm>
            <a:prstGeom prst="rect">
              <a:avLst/>
            </a:prstGeom>
          </p:spPr>
        </p:pic>
      </p:grpSp>
      <p:pic>
        <p:nvPicPr>
          <p:cNvPr id="3" name="Picture 2">
            <a:extLst>
              <a:ext uri="{FF2B5EF4-FFF2-40B4-BE49-F238E27FC236}">
                <a16:creationId xmlns:a16="http://schemas.microsoft.com/office/drawing/2014/main" id="{CE47C2C6-BAC1-ED6E-5235-5DE9E2FEEF0F}"/>
              </a:ext>
            </a:extLst>
          </p:cNvPr>
          <p:cNvPicPr>
            <a:picLocks noChangeAspect="1"/>
          </p:cNvPicPr>
          <p:nvPr/>
        </p:nvPicPr>
        <p:blipFill>
          <a:blip r:embed="rId4"/>
          <a:srcRect l="8016" t="10115" r="4545" b="26608"/>
          <a:stretch>
            <a:fillRect/>
          </a:stretch>
        </p:blipFill>
        <p:spPr>
          <a:xfrm>
            <a:off x="3284772" y="3423323"/>
            <a:ext cx="5272882" cy="3434677"/>
          </a:xfrm>
          <a:prstGeom prst="rect">
            <a:avLst/>
          </a:prstGeom>
        </p:spPr>
      </p:pic>
    </p:spTree>
    <p:extLst>
      <p:ext uri="{BB962C8B-B14F-4D97-AF65-F5344CB8AC3E}">
        <p14:creationId xmlns:p14="http://schemas.microsoft.com/office/powerpoint/2010/main" val="2753941003"/>
      </p:ext>
    </p:extLst>
  </p:cSld>
  <p:clrMapOvr>
    <a:masterClrMapping/>
  </p:clrMapOvr>
  <p:transition spd="slow" advClick="0">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C609F-2025-7634-70DF-0B06435159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654D55-9F24-5BEF-A5F5-C46C64AA4D90}"/>
              </a:ext>
            </a:extLst>
          </p:cNvPr>
          <p:cNvSpPr txBox="1">
            <a:spLocks/>
          </p:cNvSpPr>
          <p:nvPr/>
        </p:nvSpPr>
        <p:spPr>
          <a:xfrm>
            <a:off x="2797679" y="352330"/>
            <a:ext cx="6596643" cy="49092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9B2242"/>
                </a:solidFill>
                <a:latin typeface="Sztosfixed" pitchFamily="2" charset="77"/>
                <a:ea typeface="Sztosfixed" pitchFamily="2" charset="77"/>
                <a:cs typeface="Sztosfixed" pitchFamily="2" charset="77"/>
              </a:rPr>
              <a:t>What are mushrooms?</a:t>
            </a:r>
          </a:p>
        </p:txBody>
      </p:sp>
      <p:sp>
        <p:nvSpPr>
          <p:cNvPr id="6" name="Google Shape;151;p10">
            <a:extLst>
              <a:ext uri="{FF2B5EF4-FFF2-40B4-BE49-F238E27FC236}">
                <a16:creationId xmlns:a16="http://schemas.microsoft.com/office/drawing/2014/main" id="{A7A3B375-0199-269C-6A0E-8AD87DD4CC39}"/>
              </a:ext>
            </a:extLst>
          </p:cNvPr>
          <p:cNvSpPr txBox="1">
            <a:spLocks/>
          </p:cNvSpPr>
          <p:nvPr/>
        </p:nvSpPr>
        <p:spPr>
          <a:xfrm>
            <a:off x="10966174" y="6318135"/>
            <a:ext cx="875257"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rgbClr val="2F7A34"/>
                </a:solidFill>
                <a:latin typeface="Sztosfixed" pitchFamily="2" charset="77"/>
                <a:ea typeface="Sztosfixed" pitchFamily="2" charset="77"/>
                <a:cs typeface="Sztosfixed" pitchFamily="2" charset="77"/>
              </a:rPr>
              <a:pPr algn="r">
                <a:buSzPts val="1400"/>
              </a:pPr>
              <a:t>23</a:t>
            </a:fld>
            <a:endParaRPr lang="en" sz="2000" b="1" dirty="0">
              <a:solidFill>
                <a:srgbClr val="2F7A34"/>
              </a:solidFill>
              <a:latin typeface="Sztosfixed" pitchFamily="2" charset="77"/>
              <a:ea typeface="Sztosfixed" pitchFamily="2" charset="77"/>
              <a:cs typeface="Sztosfixed" pitchFamily="2" charset="77"/>
            </a:endParaRPr>
          </a:p>
        </p:txBody>
      </p:sp>
      <p:pic>
        <p:nvPicPr>
          <p:cNvPr id="17" name="Picture 16" descr="A group of mushrooms in a bowl&#10;&#10;AI-generated content may be incorrect.">
            <a:extLst>
              <a:ext uri="{FF2B5EF4-FFF2-40B4-BE49-F238E27FC236}">
                <a16:creationId xmlns:a16="http://schemas.microsoft.com/office/drawing/2014/main" id="{097727C1-565E-4A69-5067-C93ADEF13A91}"/>
              </a:ext>
            </a:extLst>
          </p:cNvPr>
          <p:cNvPicPr>
            <a:picLocks noChangeAspect="1"/>
          </p:cNvPicPr>
          <p:nvPr/>
        </p:nvPicPr>
        <p:blipFill>
          <a:blip r:embed="rId2"/>
          <a:stretch>
            <a:fillRect/>
          </a:stretch>
        </p:blipFill>
        <p:spPr>
          <a:xfrm>
            <a:off x="4841416" y="1448252"/>
            <a:ext cx="6314061" cy="4689282"/>
          </a:xfrm>
          <a:prstGeom prst="rect">
            <a:avLst/>
          </a:prstGeom>
        </p:spPr>
      </p:pic>
      <p:sp>
        <p:nvSpPr>
          <p:cNvPr id="20" name="1">
            <a:extLst>
              <a:ext uri="{FF2B5EF4-FFF2-40B4-BE49-F238E27FC236}">
                <a16:creationId xmlns:a16="http://schemas.microsoft.com/office/drawing/2014/main" id="{337A44F6-B71F-FE75-EF69-13A976362D1A}"/>
              </a:ext>
            </a:extLst>
          </p:cNvPr>
          <p:cNvSpPr/>
          <p:nvPr/>
        </p:nvSpPr>
        <p:spPr>
          <a:xfrm>
            <a:off x="5639976" y="2239618"/>
            <a:ext cx="4716938" cy="2702024"/>
          </a:xfrm>
          <a:prstGeom prst="roundRect">
            <a:avLst>
              <a:gd name="adj" fmla="val 10857"/>
            </a:avLst>
          </a:prstGeom>
          <a:solidFill>
            <a:srgbClr val="3EA345"/>
          </a:solidFill>
          <a:ln>
            <a:noFill/>
          </a:ln>
        </p:spPr>
        <p:style>
          <a:lnRef idx="2">
            <a:schemeClr val="accent1">
              <a:shade val="15000"/>
            </a:schemeClr>
          </a:lnRef>
          <a:fillRef idx="1">
            <a:schemeClr val="accent1"/>
          </a:fillRef>
          <a:effectRef idx="0">
            <a:schemeClr val="accent1"/>
          </a:effectRef>
          <a:fontRef idx="minor">
            <a:schemeClr val="lt1"/>
          </a:fontRef>
        </p:style>
        <p:txBody>
          <a:bodyPr lIns="252000" rIns="252000" rtlCol="0" anchor="ctr"/>
          <a:lstStyle/>
          <a:p>
            <a:pPr fontAlgn="base">
              <a:lnSpc>
                <a:spcPts val="2800"/>
              </a:lnSpc>
              <a:spcAft>
                <a:spcPts val="600"/>
              </a:spcAft>
            </a:pPr>
            <a:r>
              <a:rPr lang="en-AU" dirty="0">
                <a:solidFill>
                  <a:schemeClr val="bg1"/>
                </a:solidFill>
                <a:latin typeface="Montserrat" pitchFamily="2" charset="77"/>
              </a:rPr>
              <a:t>Agaricus bisporus mushrooms are good for the Earth. They are a sustainable food source – because they use up old things, don't need much to grow, and don't take up a lot of space.</a:t>
            </a:r>
          </a:p>
        </p:txBody>
      </p:sp>
      <p:sp>
        <p:nvSpPr>
          <p:cNvPr id="21" name="2">
            <a:extLst>
              <a:ext uri="{FF2B5EF4-FFF2-40B4-BE49-F238E27FC236}">
                <a16:creationId xmlns:a16="http://schemas.microsoft.com/office/drawing/2014/main" id="{10FFD4CE-7014-D9FD-C796-7B48C5379BC9}"/>
              </a:ext>
            </a:extLst>
          </p:cNvPr>
          <p:cNvSpPr/>
          <p:nvPr/>
        </p:nvSpPr>
        <p:spPr>
          <a:xfrm>
            <a:off x="5739027" y="2312504"/>
            <a:ext cx="4518837" cy="2556251"/>
          </a:xfrm>
          <a:prstGeom prst="roundRect">
            <a:avLst>
              <a:gd name="adj" fmla="val 10857"/>
            </a:avLst>
          </a:prstGeom>
          <a:solidFill>
            <a:srgbClr val="3EA345"/>
          </a:solidFill>
          <a:ln>
            <a:noFill/>
          </a:ln>
        </p:spPr>
        <p:style>
          <a:lnRef idx="2">
            <a:schemeClr val="accent1">
              <a:shade val="15000"/>
            </a:schemeClr>
          </a:lnRef>
          <a:fillRef idx="1">
            <a:schemeClr val="accent1"/>
          </a:fillRef>
          <a:effectRef idx="0">
            <a:schemeClr val="accent1"/>
          </a:effectRef>
          <a:fontRef idx="minor">
            <a:schemeClr val="lt1"/>
          </a:fontRef>
        </p:style>
        <p:txBody>
          <a:bodyPr lIns="252000" rIns="252000" rtlCol="0" anchor="ctr"/>
          <a:lstStyle/>
          <a:p>
            <a:pPr fontAlgn="base">
              <a:lnSpc>
                <a:spcPts val="2800"/>
              </a:lnSpc>
              <a:spcAft>
                <a:spcPts val="600"/>
              </a:spcAft>
            </a:pPr>
            <a:r>
              <a:rPr lang="en-AU" sz="2000" dirty="0">
                <a:solidFill>
                  <a:schemeClr val="bg1"/>
                </a:solidFill>
                <a:latin typeface="Montserrat" pitchFamily="2" charset="77"/>
              </a:rPr>
              <a:t>They grow really quickly, so we can produce a lot of food very quickly (this is important because of the growing population).</a:t>
            </a:r>
          </a:p>
        </p:txBody>
      </p:sp>
      <p:sp>
        <p:nvSpPr>
          <p:cNvPr id="22" name="3">
            <a:extLst>
              <a:ext uri="{FF2B5EF4-FFF2-40B4-BE49-F238E27FC236}">
                <a16:creationId xmlns:a16="http://schemas.microsoft.com/office/drawing/2014/main" id="{7A3109BD-B666-7CF5-A1F2-28ECE4C79CBC}"/>
              </a:ext>
            </a:extLst>
          </p:cNvPr>
          <p:cNvSpPr/>
          <p:nvPr/>
        </p:nvSpPr>
        <p:spPr>
          <a:xfrm>
            <a:off x="5639977" y="2312504"/>
            <a:ext cx="4716938" cy="2556251"/>
          </a:xfrm>
          <a:prstGeom prst="roundRect">
            <a:avLst>
              <a:gd name="adj" fmla="val 10857"/>
            </a:avLst>
          </a:prstGeom>
          <a:solidFill>
            <a:srgbClr val="3EA345"/>
          </a:solidFill>
          <a:ln>
            <a:noFill/>
          </a:ln>
        </p:spPr>
        <p:style>
          <a:lnRef idx="2">
            <a:schemeClr val="accent1">
              <a:shade val="15000"/>
            </a:schemeClr>
          </a:lnRef>
          <a:fillRef idx="1">
            <a:schemeClr val="accent1"/>
          </a:fillRef>
          <a:effectRef idx="0">
            <a:schemeClr val="accent1"/>
          </a:effectRef>
          <a:fontRef idx="minor">
            <a:schemeClr val="lt1"/>
          </a:fontRef>
        </p:style>
        <p:txBody>
          <a:bodyPr lIns="252000" rIns="252000" rtlCol="0" anchor="ctr"/>
          <a:lstStyle/>
          <a:p>
            <a:pPr fontAlgn="base">
              <a:lnSpc>
                <a:spcPts val="2800"/>
              </a:lnSpc>
              <a:spcAft>
                <a:spcPts val="600"/>
              </a:spcAft>
            </a:pPr>
            <a:r>
              <a:rPr lang="en-AU" dirty="0">
                <a:solidFill>
                  <a:schemeClr val="bg1"/>
                </a:solidFill>
                <a:latin typeface="Montserrat" pitchFamily="2" charset="77"/>
              </a:rPr>
              <a:t>They use waste materials from other farms to make the substrate, and when the mushrooms have finished growing, farmers sell the substrate for other farmers to use, to grow more food. (Circular farming is extremely important)</a:t>
            </a:r>
          </a:p>
        </p:txBody>
      </p:sp>
      <p:grpSp>
        <p:nvGrpSpPr>
          <p:cNvPr id="26" name="menu">
            <a:extLst>
              <a:ext uri="{FF2B5EF4-FFF2-40B4-BE49-F238E27FC236}">
                <a16:creationId xmlns:a16="http://schemas.microsoft.com/office/drawing/2014/main" id="{5FF66044-63CF-14BD-0AB2-9EC824C0A7FC}"/>
              </a:ext>
            </a:extLst>
          </p:cNvPr>
          <p:cNvGrpSpPr/>
          <p:nvPr/>
        </p:nvGrpSpPr>
        <p:grpSpPr>
          <a:xfrm>
            <a:off x="11474101" y="2871719"/>
            <a:ext cx="460535" cy="1114561"/>
            <a:chOff x="151927" y="2325786"/>
            <a:chExt cx="260682" cy="630889"/>
          </a:xfrm>
        </p:grpSpPr>
        <p:sp>
          <p:nvSpPr>
            <p:cNvPr id="27" name="Rectangle: Rounded Corners 63">
              <a:extLst>
                <a:ext uri="{FF2B5EF4-FFF2-40B4-BE49-F238E27FC236}">
                  <a16:creationId xmlns:a16="http://schemas.microsoft.com/office/drawing/2014/main" id="{5F8130E5-B378-C776-79C4-3F73B02D2043}"/>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28" name="a4">
              <a:hlinkClick r:id="" action="ppaction://hlinkshowjump?jump=nextslide"/>
              <a:extLst>
                <a:ext uri="{FF2B5EF4-FFF2-40B4-BE49-F238E27FC236}">
                  <a16:creationId xmlns:a16="http://schemas.microsoft.com/office/drawing/2014/main" id="{64284C8B-0397-5E06-1811-BD4E206C50D1}"/>
                </a:ext>
              </a:extLst>
            </p:cNvPr>
            <p:cNvPicPr>
              <a:picLocks noChangeAspect="1"/>
            </p:cNvPicPr>
            <p:nvPr/>
          </p:nvPicPr>
          <p:blipFill>
            <a:blip r:embed="rId3"/>
            <a:srcRect/>
            <a:stretch/>
          </p:blipFill>
          <p:spPr>
            <a:xfrm>
              <a:off x="204687" y="2740767"/>
              <a:ext cx="154441" cy="106747"/>
            </a:xfrm>
            <a:prstGeom prst="rect">
              <a:avLst/>
            </a:prstGeom>
          </p:spPr>
        </p:pic>
        <p:pic>
          <p:nvPicPr>
            <p:cNvPr id="29" name="a4">
              <a:hlinkClick r:id="" action="ppaction://hlinkshowjump?jump=previousslide"/>
              <a:extLst>
                <a:ext uri="{FF2B5EF4-FFF2-40B4-BE49-F238E27FC236}">
                  <a16:creationId xmlns:a16="http://schemas.microsoft.com/office/drawing/2014/main" id="{A4E0D829-F07F-A6CA-0E50-709F9C1BE924}"/>
                </a:ext>
              </a:extLst>
            </p:cNvPr>
            <p:cNvPicPr>
              <a:picLocks noChangeAspect="1"/>
            </p:cNvPicPr>
            <p:nvPr/>
          </p:nvPicPr>
          <p:blipFill>
            <a:blip r:embed="rId3"/>
            <a:srcRect/>
            <a:stretch/>
          </p:blipFill>
          <p:spPr>
            <a:xfrm rot="10800000">
              <a:off x="204687" y="2434554"/>
              <a:ext cx="154441" cy="106747"/>
            </a:xfrm>
            <a:prstGeom prst="rect">
              <a:avLst/>
            </a:prstGeom>
          </p:spPr>
        </p:pic>
      </p:grpSp>
      <p:grpSp>
        <p:nvGrpSpPr>
          <p:cNvPr id="31" name="Group 30">
            <a:extLst>
              <a:ext uri="{FF2B5EF4-FFF2-40B4-BE49-F238E27FC236}">
                <a16:creationId xmlns:a16="http://schemas.microsoft.com/office/drawing/2014/main" id="{1287C35F-731B-48C3-68AD-61A5CFC9966A}"/>
              </a:ext>
            </a:extLst>
          </p:cNvPr>
          <p:cNvGrpSpPr/>
          <p:nvPr/>
        </p:nvGrpSpPr>
        <p:grpSpPr>
          <a:xfrm>
            <a:off x="529279" y="1098854"/>
            <a:ext cx="4217655" cy="2204096"/>
            <a:chOff x="7102548" y="746790"/>
            <a:chExt cx="4217655" cy="2204096"/>
          </a:xfrm>
        </p:grpSpPr>
        <p:grpSp>
          <p:nvGrpSpPr>
            <p:cNvPr id="11" name="Group 10">
              <a:extLst>
                <a:ext uri="{FF2B5EF4-FFF2-40B4-BE49-F238E27FC236}">
                  <a16:creationId xmlns:a16="http://schemas.microsoft.com/office/drawing/2014/main" id="{C6AB6B98-DA68-273F-0E11-94863A540EA2}"/>
                </a:ext>
              </a:extLst>
            </p:cNvPr>
            <p:cNvGrpSpPr/>
            <p:nvPr/>
          </p:nvGrpSpPr>
          <p:grpSpPr>
            <a:xfrm>
              <a:off x="7102548" y="746790"/>
              <a:ext cx="4217655" cy="2005589"/>
              <a:chOff x="7985051" y="4174950"/>
              <a:chExt cx="4217655" cy="2005589"/>
            </a:xfrm>
          </p:grpSpPr>
          <p:pic>
            <p:nvPicPr>
              <p:cNvPr id="12" name="Picture 11">
                <a:extLst>
                  <a:ext uri="{FF2B5EF4-FFF2-40B4-BE49-F238E27FC236}">
                    <a16:creationId xmlns:a16="http://schemas.microsoft.com/office/drawing/2014/main" id="{CF6E7ADD-4D1E-90B3-791C-14F0C778E8D6}"/>
                  </a:ext>
                </a:extLst>
              </p:cNvPr>
              <p:cNvPicPr>
                <a:picLocks noChangeAspect="1"/>
              </p:cNvPicPr>
              <p:nvPr/>
            </p:nvPicPr>
            <p:blipFill>
              <a:blip r:embed="rId4"/>
              <a:srcRect/>
              <a:stretch/>
            </p:blipFill>
            <p:spPr>
              <a:xfrm>
                <a:off x="7985051" y="4174950"/>
                <a:ext cx="4217655" cy="1856965"/>
              </a:xfrm>
              <a:prstGeom prst="rect">
                <a:avLst/>
              </a:prstGeom>
            </p:spPr>
          </p:pic>
          <p:sp>
            <p:nvSpPr>
              <p:cNvPr id="13" name="TextBox 12">
                <a:extLst>
                  <a:ext uri="{FF2B5EF4-FFF2-40B4-BE49-F238E27FC236}">
                    <a16:creationId xmlns:a16="http://schemas.microsoft.com/office/drawing/2014/main" id="{38D847E8-C92D-BA2B-B00B-14396DA5C1DE}"/>
                  </a:ext>
                </a:extLst>
              </p:cNvPr>
              <p:cNvSpPr txBox="1"/>
              <p:nvPr/>
            </p:nvSpPr>
            <p:spPr>
              <a:xfrm>
                <a:off x="8143348" y="4426213"/>
                <a:ext cx="3901059" cy="1754326"/>
              </a:xfrm>
              <a:prstGeom prst="rect">
                <a:avLst/>
              </a:prstGeom>
              <a:noFill/>
            </p:spPr>
            <p:txBody>
              <a:bodyPr wrap="square" rtlCol="0">
                <a:spAutoFit/>
              </a:bodyPr>
              <a:lstStyle/>
              <a:p>
                <a:pPr algn="ctr"/>
                <a:r>
                  <a:rPr lang="en-AU" dirty="0">
                    <a:solidFill>
                      <a:schemeClr val="bg1"/>
                    </a:solidFill>
                    <a:latin typeface="Montserrat" pitchFamily="2" charset="77"/>
                    <a:ea typeface="Sztosfixed" pitchFamily="2" charset="77"/>
                    <a:cs typeface="Sztosfixed" pitchFamily="2" charset="77"/>
                  </a:rPr>
                  <a:t>Why do you think mushrooms (fungi) are special and could be a 'future food' – meaning they will be even more important for us to eat in the future?</a:t>
                </a:r>
              </a:p>
              <a:p>
                <a:pPr algn="ctr"/>
                <a:endParaRPr lang="en-AU" dirty="0">
                  <a:solidFill>
                    <a:schemeClr val="bg1"/>
                  </a:solidFill>
                  <a:latin typeface="Montserrat" pitchFamily="2" charset="77"/>
                  <a:ea typeface="Sztosfixed" pitchFamily="2" charset="77"/>
                  <a:cs typeface="Sztosfixed" pitchFamily="2" charset="77"/>
                </a:endParaRPr>
              </a:p>
            </p:txBody>
          </p:sp>
        </p:grpSp>
        <p:sp>
          <p:nvSpPr>
            <p:cNvPr id="30" name="Triangle 29">
              <a:extLst>
                <a:ext uri="{FF2B5EF4-FFF2-40B4-BE49-F238E27FC236}">
                  <a16:creationId xmlns:a16="http://schemas.microsoft.com/office/drawing/2014/main" id="{603607B3-EA1D-C73B-D0CA-61B4461F35B6}"/>
                </a:ext>
              </a:extLst>
            </p:cNvPr>
            <p:cNvSpPr/>
            <p:nvPr/>
          </p:nvSpPr>
          <p:spPr>
            <a:xfrm rot="10800000">
              <a:off x="8117566" y="2553874"/>
              <a:ext cx="460534" cy="397012"/>
            </a:xfrm>
            <a:prstGeom prst="triangle">
              <a:avLst/>
            </a:prstGeom>
            <a:solidFill>
              <a:srgbClr val="9B22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6" name="bt1" descr="A red arrow in a white circle&#10;&#10;AI-generated content may be incorrect.">
            <a:extLst>
              <a:ext uri="{FF2B5EF4-FFF2-40B4-BE49-F238E27FC236}">
                <a16:creationId xmlns:a16="http://schemas.microsoft.com/office/drawing/2014/main" id="{A77CA57D-83E1-7B22-CCDA-7C7436759CF8}"/>
              </a:ext>
            </a:extLst>
          </p:cNvPr>
          <p:cNvPicPr>
            <a:picLocks noChangeAspect="1"/>
          </p:cNvPicPr>
          <p:nvPr/>
        </p:nvPicPr>
        <p:blipFill>
          <a:blip r:embed="rId5"/>
          <a:stretch>
            <a:fillRect/>
          </a:stretch>
        </p:blipFill>
        <p:spPr>
          <a:xfrm>
            <a:off x="7693536" y="5151443"/>
            <a:ext cx="516610" cy="516610"/>
          </a:xfrm>
          <a:prstGeom prst="rect">
            <a:avLst/>
          </a:prstGeom>
        </p:spPr>
      </p:pic>
      <p:pic>
        <p:nvPicPr>
          <p:cNvPr id="3" name="bt2" descr="A red arrow in a white circle&#10;&#10;AI-generated content may be incorrect.">
            <a:extLst>
              <a:ext uri="{FF2B5EF4-FFF2-40B4-BE49-F238E27FC236}">
                <a16:creationId xmlns:a16="http://schemas.microsoft.com/office/drawing/2014/main" id="{12CA9135-DB0A-5D6D-0A04-2C016C77A3C3}"/>
              </a:ext>
            </a:extLst>
          </p:cNvPr>
          <p:cNvPicPr>
            <a:picLocks noChangeAspect="1"/>
          </p:cNvPicPr>
          <p:nvPr/>
        </p:nvPicPr>
        <p:blipFill>
          <a:blip r:embed="rId5"/>
          <a:stretch>
            <a:fillRect/>
          </a:stretch>
        </p:blipFill>
        <p:spPr>
          <a:xfrm>
            <a:off x="7693536" y="5151443"/>
            <a:ext cx="516610" cy="516610"/>
          </a:xfrm>
          <a:prstGeom prst="rect">
            <a:avLst/>
          </a:prstGeom>
        </p:spPr>
      </p:pic>
      <p:pic>
        <p:nvPicPr>
          <p:cNvPr id="5" name="bt3" descr="A red arrow in a white circle&#10;&#10;AI-generated content may be incorrect.">
            <a:extLst>
              <a:ext uri="{FF2B5EF4-FFF2-40B4-BE49-F238E27FC236}">
                <a16:creationId xmlns:a16="http://schemas.microsoft.com/office/drawing/2014/main" id="{FA95E168-5443-8252-78B3-22E9D5ED2BBE}"/>
              </a:ext>
            </a:extLst>
          </p:cNvPr>
          <p:cNvPicPr>
            <a:picLocks noChangeAspect="1"/>
          </p:cNvPicPr>
          <p:nvPr/>
        </p:nvPicPr>
        <p:blipFill>
          <a:blip r:embed="rId5"/>
          <a:stretch>
            <a:fillRect/>
          </a:stretch>
        </p:blipFill>
        <p:spPr>
          <a:xfrm>
            <a:off x="7693536" y="5151443"/>
            <a:ext cx="516610" cy="516610"/>
          </a:xfrm>
          <a:prstGeom prst="rect">
            <a:avLst/>
          </a:prstGeom>
        </p:spPr>
      </p:pic>
      <p:pic>
        <p:nvPicPr>
          <p:cNvPr id="8" name="bt4" descr="A red arrow in a white circle&#10;&#10;AI-generated content may be incorrect.">
            <a:extLst>
              <a:ext uri="{FF2B5EF4-FFF2-40B4-BE49-F238E27FC236}">
                <a16:creationId xmlns:a16="http://schemas.microsoft.com/office/drawing/2014/main" id="{0505A9D0-EA63-94E7-5F25-B6AAEA179A33}"/>
              </a:ext>
            </a:extLst>
          </p:cNvPr>
          <p:cNvPicPr>
            <a:picLocks noChangeAspect="1"/>
          </p:cNvPicPr>
          <p:nvPr/>
        </p:nvPicPr>
        <p:blipFill>
          <a:blip r:embed="rId5"/>
          <a:stretch>
            <a:fillRect/>
          </a:stretch>
        </p:blipFill>
        <p:spPr>
          <a:xfrm>
            <a:off x="7693536" y="5151443"/>
            <a:ext cx="516610" cy="516610"/>
          </a:xfrm>
          <a:prstGeom prst="rect">
            <a:avLst/>
          </a:prstGeom>
        </p:spPr>
      </p:pic>
      <p:pic>
        <p:nvPicPr>
          <p:cNvPr id="9" name="bt5" descr="A red arrow in a white circle&#10;&#10;AI-generated content may be incorrect.">
            <a:extLst>
              <a:ext uri="{FF2B5EF4-FFF2-40B4-BE49-F238E27FC236}">
                <a16:creationId xmlns:a16="http://schemas.microsoft.com/office/drawing/2014/main" id="{E581DBD3-8F6C-E59C-F351-4EACAB959832}"/>
              </a:ext>
            </a:extLst>
          </p:cNvPr>
          <p:cNvPicPr>
            <a:picLocks noChangeAspect="1"/>
          </p:cNvPicPr>
          <p:nvPr/>
        </p:nvPicPr>
        <p:blipFill>
          <a:blip r:embed="rId5"/>
          <a:stretch>
            <a:fillRect/>
          </a:stretch>
        </p:blipFill>
        <p:spPr>
          <a:xfrm>
            <a:off x="7693536" y="5151443"/>
            <a:ext cx="516610" cy="516610"/>
          </a:xfrm>
          <a:prstGeom prst="rect">
            <a:avLst/>
          </a:prstGeom>
        </p:spPr>
      </p:pic>
      <p:pic>
        <p:nvPicPr>
          <p:cNvPr id="14" name="bt6" descr="A red arrow in a white circle&#10;&#10;AI-generated content may be incorrect.">
            <a:extLst>
              <a:ext uri="{FF2B5EF4-FFF2-40B4-BE49-F238E27FC236}">
                <a16:creationId xmlns:a16="http://schemas.microsoft.com/office/drawing/2014/main" id="{D60D891A-B541-4682-5891-28ABFD2F23AD}"/>
              </a:ext>
            </a:extLst>
          </p:cNvPr>
          <p:cNvPicPr>
            <a:picLocks noChangeAspect="1"/>
          </p:cNvPicPr>
          <p:nvPr/>
        </p:nvPicPr>
        <p:blipFill>
          <a:blip r:embed="rId5"/>
          <a:stretch>
            <a:fillRect/>
          </a:stretch>
        </p:blipFill>
        <p:spPr>
          <a:xfrm>
            <a:off x="7693536" y="5151443"/>
            <a:ext cx="516610" cy="516610"/>
          </a:xfrm>
          <a:prstGeom prst="rect">
            <a:avLst/>
          </a:prstGeom>
        </p:spPr>
      </p:pic>
      <p:pic>
        <p:nvPicPr>
          <p:cNvPr id="15" name="bt7" descr="A red arrow in a white circle&#10;&#10;AI-generated content may be incorrect.">
            <a:extLst>
              <a:ext uri="{FF2B5EF4-FFF2-40B4-BE49-F238E27FC236}">
                <a16:creationId xmlns:a16="http://schemas.microsoft.com/office/drawing/2014/main" id="{FB505FE5-4EB9-AF66-C76D-9CA2A6CABE8D}"/>
              </a:ext>
            </a:extLst>
          </p:cNvPr>
          <p:cNvPicPr>
            <a:picLocks noChangeAspect="1"/>
          </p:cNvPicPr>
          <p:nvPr/>
        </p:nvPicPr>
        <p:blipFill>
          <a:blip r:embed="rId5"/>
          <a:stretch>
            <a:fillRect/>
          </a:stretch>
        </p:blipFill>
        <p:spPr>
          <a:xfrm>
            <a:off x="7693536" y="5151443"/>
            <a:ext cx="516610" cy="516610"/>
          </a:xfrm>
          <a:prstGeom prst="rect">
            <a:avLst/>
          </a:prstGeom>
        </p:spPr>
      </p:pic>
      <p:grpSp>
        <p:nvGrpSpPr>
          <p:cNvPr id="7" name="Group 6">
            <a:extLst>
              <a:ext uri="{FF2B5EF4-FFF2-40B4-BE49-F238E27FC236}">
                <a16:creationId xmlns:a16="http://schemas.microsoft.com/office/drawing/2014/main" id="{1BEDE2CC-5E34-2E7F-DBC7-6447D020D31A}"/>
              </a:ext>
            </a:extLst>
          </p:cNvPr>
          <p:cNvGrpSpPr/>
          <p:nvPr/>
        </p:nvGrpSpPr>
        <p:grpSpPr>
          <a:xfrm>
            <a:off x="1269223" y="3104444"/>
            <a:ext cx="3253569" cy="3502406"/>
            <a:chOff x="3029394" y="3465046"/>
            <a:chExt cx="2918586" cy="3141803"/>
          </a:xfrm>
        </p:grpSpPr>
        <p:sp>
          <p:nvSpPr>
            <p:cNvPr id="10" name="Oval 9">
              <a:extLst>
                <a:ext uri="{FF2B5EF4-FFF2-40B4-BE49-F238E27FC236}">
                  <a16:creationId xmlns:a16="http://schemas.microsoft.com/office/drawing/2014/main" id="{BF4E96B5-67FE-E86D-846A-8A5BBF96F92C}"/>
                </a:ext>
              </a:extLst>
            </p:cNvPr>
            <p:cNvSpPr/>
            <p:nvPr/>
          </p:nvSpPr>
          <p:spPr>
            <a:xfrm>
              <a:off x="3507024" y="6388295"/>
              <a:ext cx="1676949" cy="218554"/>
            </a:xfrm>
            <a:prstGeom prst="ellipse">
              <a:avLst/>
            </a:prstGeom>
            <a:solidFill>
              <a:srgbClr val="2F7A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8" name="Picture 17" descr="A cartoon character of a mushroom with a wand&#10;&#10;AI-generated content may be incorrect.">
              <a:extLst>
                <a:ext uri="{FF2B5EF4-FFF2-40B4-BE49-F238E27FC236}">
                  <a16:creationId xmlns:a16="http://schemas.microsoft.com/office/drawing/2014/main" id="{D03C6988-C6D0-9E39-2676-1C02DA1FE3D2}"/>
                </a:ext>
              </a:extLst>
            </p:cNvPr>
            <p:cNvPicPr>
              <a:picLocks noChangeAspect="1"/>
            </p:cNvPicPr>
            <p:nvPr/>
          </p:nvPicPr>
          <p:blipFill>
            <a:blip r:embed="rId6"/>
            <a:srcRect l="9789" t="8597" r="17440" b="4362"/>
            <a:stretch>
              <a:fillRect/>
            </a:stretch>
          </p:blipFill>
          <p:spPr>
            <a:xfrm flipH="1">
              <a:off x="3029394" y="3465046"/>
              <a:ext cx="2918586" cy="3141802"/>
            </a:xfrm>
            <a:prstGeom prst="rect">
              <a:avLst/>
            </a:prstGeom>
          </p:spPr>
        </p:pic>
      </p:grpSp>
    </p:spTree>
    <p:extLst>
      <p:ext uri="{BB962C8B-B14F-4D97-AF65-F5344CB8AC3E}">
        <p14:creationId xmlns:p14="http://schemas.microsoft.com/office/powerpoint/2010/main" val="1518683306"/>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2">
                                            <p:bg/>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2">
                                            <p:txEl>
                                              <p:pRg st="0" end="0"/>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3"/>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25" restart="whenNotActive" fill="hold" evtFilter="cancelBubble" nodeType="interactiveSeq">
                <p:stCondLst>
                  <p:cond evt="onClick" delay="0">
                    <p:tgtEl>
                      <p:spTgt spid="8"/>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30" restart="whenNotActive" fill="hold" evtFilter="cancelBubble" nodeType="interactiveSeq">
                <p:stCondLst>
                  <p:cond evt="onClick" delay="0">
                    <p:tgtEl>
                      <p:spTgt spid="9"/>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35" restart="whenNotActive" fill="hold" evtFilter="cancelBubble" nodeType="interactiveSeq">
                <p:stCondLst>
                  <p:cond evt="onClick" delay="0">
                    <p:tgtEl>
                      <p:spTgt spid="14"/>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40" restart="whenNotActive" fill="hold" evtFilter="cancelBubble" nodeType="interactiveSeq">
                <p:stCondLst>
                  <p:cond evt="onClick" delay="0">
                    <p:tgtEl>
                      <p:spTgt spid="15"/>
                    </p:tgtEl>
                  </p:cond>
                </p:stCondLst>
                <p:endSync evt="end" delay="0">
                  <p:rtn val="all"/>
                </p:endSync>
                <p:childTnLst>
                  <p:par>
                    <p:cTn id="41" fill="hold">
                      <p:stCondLst>
                        <p:cond delay="0"/>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21">
                                            <p:txEl>
                                              <p:pRg st="0" end="0"/>
                                            </p:txEl>
                                          </p:spTgt>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21">
                                            <p:bg/>
                                          </p:spTgt>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3"/>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22">
                                            <p:txEl>
                                              <p:pRg st="0" end="0"/>
                                            </p:txEl>
                                          </p:spTgt>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22">
                                            <p:bg/>
                                          </p:spTgt>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5"/>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8"/>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9"/>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14"/>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1" grpId="0" build="p" animBg="1"/>
      <p:bldP spid="21" grpId="1" build="allAtOnce" animBg="1"/>
      <p:bldP spid="22" grpId="0" build="p" animBg="1"/>
      <p:bldP spid="22" grpId="1" build="allAtOnce"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9889D5-8414-54C9-5C37-489BAA5017A3}"/>
            </a:ext>
          </a:extLst>
        </p:cNvPr>
        <p:cNvGrpSpPr/>
        <p:nvPr/>
      </p:nvGrpSpPr>
      <p:grpSpPr>
        <a:xfrm>
          <a:off x="0" y="0"/>
          <a:ext cx="0" cy="0"/>
          <a:chOff x="0" y="0"/>
          <a:chExt cx="0" cy="0"/>
        </a:xfrm>
      </p:grpSpPr>
      <p:sp>
        <p:nvSpPr>
          <p:cNvPr id="2" name="6">
            <a:extLst>
              <a:ext uri="{FF2B5EF4-FFF2-40B4-BE49-F238E27FC236}">
                <a16:creationId xmlns:a16="http://schemas.microsoft.com/office/drawing/2014/main" id="{7612A1AF-6A38-D01E-2168-D12A1B6FCD63}"/>
              </a:ext>
            </a:extLst>
          </p:cNvPr>
          <p:cNvSpPr/>
          <p:nvPr/>
        </p:nvSpPr>
        <p:spPr>
          <a:xfrm>
            <a:off x="7978265" y="3595911"/>
            <a:ext cx="3224245" cy="1551121"/>
          </a:xfrm>
          <a:prstGeom prst="roundRect">
            <a:avLst>
              <a:gd name="adj" fmla="val 11197"/>
            </a:avLst>
          </a:prstGeom>
          <a:solidFill>
            <a:srgbClr val="E3EFE3"/>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gn="ctr">
              <a:lnSpc>
                <a:spcPts val="2400"/>
              </a:lnSpc>
            </a:pPr>
            <a:r>
              <a:rPr lang="en-US" sz="1600" dirty="0">
                <a:solidFill>
                  <a:srgbClr val="414141"/>
                </a:solidFill>
                <a:latin typeface="Montserrat" pitchFamily="2" charset="77"/>
                <a:ea typeface="Sztosfixed" pitchFamily="2" charset="77"/>
                <a:cs typeface="Sztosfixed" pitchFamily="2" charset="77"/>
              </a:rPr>
              <a:t>Our bodies </a:t>
            </a:r>
            <a:r>
              <a:rPr lang="en-US" sz="1600" dirty="0" err="1">
                <a:solidFill>
                  <a:srgbClr val="414141"/>
                </a:solidFill>
                <a:latin typeface="Montserrat" pitchFamily="2" charset="77"/>
                <a:ea typeface="Sztosfixed" pitchFamily="2" charset="77"/>
                <a:cs typeface="Sztosfixed" pitchFamily="2" charset="77"/>
              </a:rPr>
              <a:t>defence</a:t>
            </a:r>
            <a:r>
              <a:rPr lang="en-US" sz="1600" dirty="0">
                <a:solidFill>
                  <a:srgbClr val="414141"/>
                </a:solidFill>
                <a:latin typeface="Montserrat" pitchFamily="2" charset="77"/>
                <a:ea typeface="Sztosfixed" pitchFamily="2" charset="77"/>
                <a:cs typeface="Sztosfixed" pitchFamily="2" charset="77"/>
              </a:rPr>
              <a:t> system that fights off sickness and keeps us from getting ill.</a:t>
            </a:r>
          </a:p>
        </p:txBody>
      </p:sp>
      <p:sp>
        <p:nvSpPr>
          <p:cNvPr id="9" name="immune">
            <a:extLst>
              <a:ext uri="{FF2B5EF4-FFF2-40B4-BE49-F238E27FC236}">
                <a16:creationId xmlns:a16="http://schemas.microsoft.com/office/drawing/2014/main" id="{351FBF9C-8EE2-AC7B-71C5-CED431B5AFA4}"/>
              </a:ext>
            </a:extLst>
          </p:cNvPr>
          <p:cNvSpPr/>
          <p:nvPr/>
        </p:nvSpPr>
        <p:spPr>
          <a:xfrm>
            <a:off x="7978846" y="3595911"/>
            <a:ext cx="3224245" cy="1551121"/>
          </a:xfrm>
          <a:prstGeom prst="roundRect">
            <a:avLst>
              <a:gd name="adj" fmla="val 11197"/>
            </a:avLst>
          </a:prstGeom>
          <a:solidFill>
            <a:srgbClr val="3EA345"/>
          </a:solidFill>
          <a:ln>
            <a:solidFill>
              <a:srgbClr val="3EA3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Immune system</a:t>
            </a:r>
          </a:p>
        </p:txBody>
      </p:sp>
      <p:sp>
        <p:nvSpPr>
          <p:cNvPr id="6" name="5">
            <a:extLst>
              <a:ext uri="{FF2B5EF4-FFF2-40B4-BE49-F238E27FC236}">
                <a16:creationId xmlns:a16="http://schemas.microsoft.com/office/drawing/2014/main" id="{C72C7D57-A111-572E-38D4-4911B29324D7}"/>
              </a:ext>
            </a:extLst>
          </p:cNvPr>
          <p:cNvSpPr/>
          <p:nvPr/>
        </p:nvSpPr>
        <p:spPr>
          <a:xfrm>
            <a:off x="4483006" y="3595911"/>
            <a:ext cx="3224826" cy="1551121"/>
          </a:xfrm>
          <a:prstGeom prst="roundRect">
            <a:avLst>
              <a:gd name="adj" fmla="val 11197"/>
            </a:avLst>
          </a:prstGeom>
          <a:solidFill>
            <a:srgbClr val="E3EFE3"/>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gn="ctr">
              <a:lnSpc>
                <a:spcPts val="2400"/>
              </a:lnSpc>
            </a:pPr>
            <a:r>
              <a:rPr lang="en-US" sz="1600" dirty="0">
                <a:solidFill>
                  <a:srgbClr val="414141"/>
                </a:solidFill>
                <a:latin typeface="Montserrat" pitchFamily="2" charset="77"/>
                <a:ea typeface="Sztosfixed" pitchFamily="2" charset="77"/>
                <a:cs typeface="Sztosfixed" pitchFamily="2" charset="77"/>
              </a:rPr>
              <a:t>Having a happy and healthy tummy.</a:t>
            </a:r>
          </a:p>
        </p:txBody>
      </p:sp>
      <p:sp>
        <p:nvSpPr>
          <p:cNvPr id="4" name="4">
            <a:extLst>
              <a:ext uri="{FF2B5EF4-FFF2-40B4-BE49-F238E27FC236}">
                <a16:creationId xmlns:a16="http://schemas.microsoft.com/office/drawing/2014/main" id="{643E4428-FB4E-213B-079F-EF34D6C0A6DD}"/>
              </a:ext>
            </a:extLst>
          </p:cNvPr>
          <p:cNvSpPr/>
          <p:nvPr/>
        </p:nvSpPr>
        <p:spPr>
          <a:xfrm>
            <a:off x="987165" y="3595911"/>
            <a:ext cx="3224827" cy="1551121"/>
          </a:xfrm>
          <a:prstGeom prst="roundRect">
            <a:avLst>
              <a:gd name="adj" fmla="val 11197"/>
            </a:avLst>
          </a:prstGeom>
          <a:solidFill>
            <a:srgbClr val="E3EFE3"/>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gn="ctr">
              <a:lnSpc>
                <a:spcPts val="2400"/>
              </a:lnSpc>
            </a:pPr>
            <a:r>
              <a:rPr lang="en-US" sz="1600" dirty="0">
                <a:solidFill>
                  <a:srgbClr val="414141"/>
                </a:solidFill>
                <a:latin typeface="Montserrat" pitchFamily="2" charset="77"/>
                <a:ea typeface="Sztosfixed" pitchFamily="2" charset="77"/>
                <a:cs typeface="Sztosfixed" pitchFamily="2" charset="77"/>
              </a:rPr>
              <a:t>A part of plant food that helps our tummies work well.</a:t>
            </a:r>
          </a:p>
        </p:txBody>
      </p:sp>
      <p:sp>
        <p:nvSpPr>
          <p:cNvPr id="3" name="3">
            <a:extLst>
              <a:ext uri="{FF2B5EF4-FFF2-40B4-BE49-F238E27FC236}">
                <a16:creationId xmlns:a16="http://schemas.microsoft.com/office/drawing/2014/main" id="{AB989EDB-CCA3-4B9C-6A6C-ACFCF2E06EF5}"/>
              </a:ext>
            </a:extLst>
          </p:cNvPr>
          <p:cNvSpPr/>
          <p:nvPr/>
        </p:nvSpPr>
        <p:spPr>
          <a:xfrm>
            <a:off x="7978265" y="1814248"/>
            <a:ext cx="3224245" cy="1551121"/>
          </a:xfrm>
          <a:prstGeom prst="roundRect">
            <a:avLst>
              <a:gd name="adj" fmla="val 11197"/>
            </a:avLst>
          </a:prstGeom>
          <a:solidFill>
            <a:srgbClr val="E3EFE3"/>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gn="ctr">
              <a:lnSpc>
                <a:spcPts val="2400"/>
              </a:lnSpc>
            </a:pPr>
            <a:r>
              <a:rPr lang="en-US" sz="1600" dirty="0">
                <a:solidFill>
                  <a:srgbClr val="414141"/>
                </a:solidFill>
                <a:latin typeface="Montserrat" pitchFamily="2" charset="77"/>
                <a:ea typeface="Sztosfixed" pitchFamily="2" charset="77"/>
                <a:cs typeface="Sztosfixed" pitchFamily="2" charset="77"/>
              </a:rPr>
              <a:t>Being in contact with something, like being in the sun.</a:t>
            </a:r>
          </a:p>
        </p:txBody>
      </p:sp>
      <p:sp>
        <p:nvSpPr>
          <p:cNvPr id="7" name="2">
            <a:extLst>
              <a:ext uri="{FF2B5EF4-FFF2-40B4-BE49-F238E27FC236}">
                <a16:creationId xmlns:a16="http://schemas.microsoft.com/office/drawing/2014/main" id="{814FA9E0-2588-1CFE-5FA8-E00FA7C7D8F9}"/>
              </a:ext>
            </a:extLst>
          </p:cNvPr>
          <p:cNvSpPr/>
          <p:nvPr/>
        </p:nvSpPr>
        <p:spPr>
          <a:xfrm>
            <a:off x="4483006" y="1814248"/>
            <a:ext cx="3224826" cy="1551121"/>
          </a:xfrm>
          <a:prstGeom prst="roundRect">
            <a:avLst>
              <a:gd name="adj" fmla="val 11197"/>
            </a:avLst>
          </a:prstGeom>
          <a:solidFill>
            <a:srgbClr val="E3EFE3"/>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gn="ctr">
              <a:lnSpc>
                <a:spcPts val="2400"/>
              </a:lnSpc>
            </a:pPr>
            <a:r>
              <a:rPr lang="en-US" sz="1600" dirty="0">
                <a:solidFill>
                  <a:srgbClr val="414141"/>
                </a:solidFill>
                <a:latin typeface="Montserrat" pitchFamily="2" charset="77"/>
                <a:ea typeface="Sztosfixed" pitchFamily="2" charset="77"/>
                <a:cs typeface="Sztosfixed" pitchFamily="2" charset="77"/>
              </a:rPr>
              <a:t>How our bodies break down food so we can get energy and grow.</a:t>
            </a:r>
          </a:p>
        </p:txBody>
      </p:sp>
      <p:sp>
        <p:nvSpPr>
          <p:cNvPr id="5" name="1">
            <a:extLst>
              <a:ext uri="{FF2B5EF4-FFF2-40B4-BE49-F238E27FC236}">
                <a16:creationId xmlns:a16="http://schemas.microsoft.com/office/drawing/2014/main" id="{EF0100ED-13F3-87E9-1BAF-8680BD183607}"/>
              </a:ext>
            </a:extLst>
          </p:cNvPr>
          <p:cNvSpPr/>
          <p:nvPr/>
        </p:nvSpPr>
        <p:spPr>
          <a:xfrm>
            <a:off x="987165" y="1814248"/>
            <a:ext cx="3224827" cy="1551121"/>
          </a:xfrm>
          <a:prstGeom prst="roundRect">
            <a:avLst>
              <a:gd name="adj" fmla="val 11197"/>
            </a:avLst>
          </a:prstGeom>
          <a:solidFill>
            <a:srgbClr val="E3EFE3"/>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gn="ctr">
              <a:lnSpc>
                <a:spcPts val="2400"/>
              </a:lnSpc>
            </a:pPr>
            <a:r>
              <a:rPr lang="en-US" sz="1600" dirty="0">
                <a:solidFill>
                  <a:srgbClr val="414141"/>
                </a:solidFill>
                <a:latin typeface="Montserrat" pitchFamily="2" charset="77"/>
                <a:ea typeface="Sztosfixed" pitchFamily="2" charset="77"/>
                <a:cs typeface="Sztosfixed" pitchFamily="2" charset="77"/>
              </a:rPr>
              <a:t>Special helpers in food that keep our bodies healthy and strong.</a:t>
            </a:r>
          </a:p>
        </p:txBody>
      </p:sp>
      <p:sp>
        <p:nvSpPr>
          <p:cNvPr id="16" name="gut">
            <a:extLst>
              <a:ext uri="{FF2B5EF4-FFF2-40B4-BE49-F238E27FC236}">
                <a16:creationId xmlns:a16="http://schemas.microsoft.com/office/drawing/2014/main" id="{B71DEAE5-0383-5C59-E92E-0401D5F6A6F4}"/>
              </a:ext>
            </a:extLst>
          </p:cNvPr>
          <p:cNvSpPr/>
          <p:nvPr/>
        </p:nvSpPr>
        <p:spPr>
          <a:xfrm>
            <a:off x="4483587" y="3595911"/>
            <a:ext cx="3224826" cy="1551121"/>
          </a:xfrm>
          <a:prstGeom prst="roundRect">
            <a:avLst>
              <a:gd name="adj" fmla="val 11197"/>
            </a:avLst>
          </a:prstGeom>
          <a:solidFill>
            <a:srgbClr val="3EA345"/>
          </a:solidFill>
          <a:ln>
            <a:solidFill>
              <a:srgbClr val="3EA3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Gut health</a:t>
            </a:r>
          </a:p>
        </p:txBody>
      </p:sp>
      <p:sp>
        <p:nvSpPr>
          <p:cNvPr id="11" name="fibre">
            <a:extLst>
              <a:ext uri="{FF2B5EF4-FFF2-40B4-BE49-F238E27FC236}">
                <a16:creationId xmlns:a16="http://schemas.microsoft.com/office/drawing/2014/main" id="{83E31724-5B5D-4950-EBA5-69444757CABB}"/>
              </a:ext>
            </a:extLst>
          </p:cNvPr>
          <p:cNvSpPr/>
          <p:nvPr/>
        </p:nvSpPr>
        <p:spPr>
          <a:xfrm>
            <a:off x="987746" y="3595911"/>
            <a:ext cx="3224827" cy="1551121"/>
          </a:xfrm>
          <a:prstGeom prst="roundRect">
            <a:avLst>
              <a:gd name="adj" fmla="val 11197"/>
            </a:avLst>
          </a:prstGeom>
          <a:solidFill>
            <a:srgbClr val="3EA345"/>
          </a:solidFill>
          <a:ln>
            <a:solidFill>
              <a:srgbClr val="3EA3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bg1"/>
                </a:solidFill>
                <a:latin typeface="Sztosfixed" pitchFamily="2" charset="77"/>
                <a:ea typeface="Sztosfixed" pitchFamily="2" charset="77"/>
                <a:cs typeface="Sztosfixed" pitchFamily="2" charset="77"/>
              </a:rPr>
              <a:t>Fibre</a:t>
            </a:r>
            <a:endParaRPr lang="en-US" sz="2400" b="1" dirty="0">
              <a:solidFill>
                <a:schemeClr val="bg1"/>
              </a:solidFill>
              <a:latin typeface="Sztosfixed" pitchFamily="2" charset="77"/>
              <a:ea typeface="Sztosfixed" pitchFamily="2" charset="77"/>
              <a:cs typeface="Sztosfixed" pitchFamily="2" charset="77"/>
            </a:endParaRPr>
          </a:p>
        </p:txBody>
      </p:sp>
      <p:sp>
        <p:nvSpPr>
          <p:cNvPr id="10" name="expose">
            <a:extLst>
              <a:ext uri="{FF2B5EF4-FFF2-40B4-BE49-F238E27FC236}">
                <a16:creationId xmlns:a16="http://schemas.microsoft.com/office/drawing/2014/main" id="{BE7DF512-28F9-8AD7-3EBE-0CA5682EDBC8}"/>
              </a:ext>
            </a:extLst>
          </p:cNvPr>
          <p:cNvSpPr/>
          <p:nvPr/>
        </p:nvSpPr>
        <p:spPr>
          <a:xfrm>
            <a:off x="7978846" y="1814248"/>
            <a:ext cx="3224245" cy="1551121"/>
          </a:xfrm>
          <a:prstGeom prst="roundRect">
            <a:avLst>
              <a:gd name="adj" fmla="val 11197"/>
            </a:avLst>
          </a:prstGeom>
          <a:solidFill>
            <a:srgbClr val="3EA345"/>
          </a:solidFill>
          <a:ln>
            <a:solidFill>
              <a:srgbClr val="3EA3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Exposure</a:t>
            </a:r>
          </a:p>
        </p:txBody>
      </p:sp>
      <p:sp>
        <p:nvSpPr>
          <p:cNvPr id="17" name="digest">
            <a:extLst>
              <a:ext uri="{FF2B5EF4-FFF2-40B4-BE49-F238E27FC236}">
                <a16:creationId xmlns:a16="http://schemas.microsoft.com/office/drawing/2014/main" id="{1E4AD8F0-735B-AA96-EBE2-2EAC6B9F1083}"/>
              </a:ext>
            </a:extLst>
          </p:cNvPr>
          <p:cNvSpPr/>
          <p:nvPr/>
        </p:nvSpPr>
        <p:spPr>
          <a:xfrm>
            <a:off x="4483587" y="1814248"/>
            <a:ext cx="3224826" cy="1551121"/>
          </a:xfrm>
          <a:prstGeom prst="roundRect">
            <a:avLst>
              <a:gd name="adj" fmla="val 11197"/>
            </a:avLst>
          </a:prstGeom>
          <a:solidFill>
            <a:srgbClr val="3EA345"/>
          </a:solidFill>
          <a:ln>
            <a:solidFill>
              <a:srgbClr val="3EA3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Digestion</a:t>
            </a:r>
          </a:p>
        </p:txBody>
      </p:sp>
      <p:sp>
        <p:nvSpPr>
          <p:cNvPr id="14" name="antiox">
            <a:extLst>
              <a:ext uri="{FF2B5EF4-FFF2-40B4-BE49-F238E27FC236}">
                <a16:creationId xmlns:a16="http://schemas.microsoft.com/office/drawing/2014/main" id="{8D77716A-4E52-01F4-999B-8730730AD30D}"/>
              </a:ext>
            </a:extLst>
          </p:cNvPr>
          <p:cNvSpPr/>
          <p:nvPr/>
        </p:nvSpPr>
        <p:spPr>
          <a:xfrm>
            <a:off x="987746" y="1814248"/>
            <a:ext cx="3224827" cy="1551121"/>
          </a:xfrm>
          <a:prstGeom prst="roundRect">
            <a:avLst>
              <a:gd name="adj" fmla="val 11197"/>
            </a:avLst>
          </a:prstGeom>
          <a:solidFill>
            <a:srgbClr val="3EA345"/>
          </a:solidFill>
          <a:ln>
            <a:solidFill>
              <a:srgbClr val="3EA3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Antioxidants</a:t>
            </a:r>
          </a:p>
        </p:txBody>
      </p:sp>
      <p:sp>
        <p:nvSpPr>
          <p:cNvPr id="12" name="Title 1">
            <a:extLst>
              <a:ext uri="{FF2B5EF4-FFF2-40B4-BE49-F238E27FC236}">
                <a16:creationId xmlns:a16="http://schemas.microsoft.com/office/drawing/2014/main" id="{421414F5-96CC-2DEA-AF4F-D069A74D2FD6}"/>
              </a:ext>
            </a:extLst>
          </p:cNvPr>
          <p:cNvSpPr txBox="1">
            <a:spLocks/>
          </p:cNvSpPr>
          <p:nvPr/>
        </p:nvSpPr>
        <p:spPr>
          <a:xfrm>
            <a:off x="3805620" y="352331"/>
            <a:ext cx="4580760" cy="56207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Sztosfixed" pitchFamily="2" charset="77"/>
                <a:ea typeface="Sztosfixed" pitchFamily="2" charset="77"/>
                <a:cs typeface="Sztosfixed" pitchFamily="2" charset="77"/>
              </a:rPr>
              <a:t>Vocabulary</a:t>
            </a:r>
          </a:p>
        </p:txBody>
      </p:sp>
      <p:sp>
        <p:nvSpPr>
          <p:cNvPr id="13" name="Google Shape;151;p10">
            <a:extLst>
              <a:ext uri="{FF2B5EF4-FFF2-40B4-BE49-F238E27FC236}">
                <a16:creationId xmlns:a16="http://schemas.microsoft.com/office/drawing/2014/main" id="{50442DB7-E242-9E0A-3FD9-CAD88CB39C93}"/>
              </a:ext>
            </a:extLst>
          </p:cNvPr>
          <p:cNvSpPr txBox="1">
            <a:spLocks/>
          </p:cNvSpPr>
          <p:nvPr/>
        </p:nvSpPr>
        <p:spPr>
          <a:xfrm>
            <a:off x="11066929" y="6318135"/>
            <a:ext cx="774502"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rgbClr val="2F7A34"/>
                </a:solidFill>
                <a:latin typeface="Sztosfixed" pitchFamily="2" charset="77"/>
                <a:ea typeface="Sztosfixed" pitchFamily="2" charset="77"/>
                <a:cs typeface="Sztosfixed" pitchFamily="2" charset="77"/>
              </a:rPr>
              <a:pPr algn="r">
                <a:buSzPts val="1400"/>
              </a:pPr>
              <a:t>24</a:t>
            </a:fld>
            <a:endParaRPr lang="en" sz="2000" b="1" dirty="0">
              <a:solidFill>
                <a:srgbClr val="2F7A34"/>
              </a:solidFill>
              <a:latin typeface="Sztosfixed" pitchFamily="2" charset="77"/>
              <a:ea typeface="Sztosfixed" pitchFamily="2" charset="77"/>
              <a:cs typeface="Sztosfixed" pitchFamily="2" charset="77"/>
            </a:endParaRPr>
          </a:p>
        </p:txBody>
      </p:sp>
      <p:grpSp>
        <p:nvGrpSpPr>
          <p:cNvPr id="20" name="menu">
            <a:extLst>
              <a:ext uri="{FF2B5EF4-FFF2-40B4-BE49-F238E27FC236}">
                <a16:creationId xmlns:a16="http://schemas.microsoft.com/office/drawing/2014/main" id="{6DDC9FB3-389E-2583-C628-952C6E367C28}"/>
              </a:ext>
            </a:extLst>
          </p:cNvPr>
          <p:cNvGrpSpPr/>
          <p:nvPr/>
        </p:nvGrpSpPr>
        <p:grpSpPr>
          <a:xfrm>
            <a:off x="11474101" y="2871719"/>
            <a:ext cx="460535" cy="1114561"/>
            <a:chOff x="151927" y="2325786"/>
            <a:chExt cx="260682" cy="630889"/>
          </a:xfrm>
        </p:grpSpPr>
        <p:sp>
          <p:nvSpPr>
            <p:cNvPr id="21" name="Rectangle: Rounded Corners 63">
              <a:extLst>
                <a:ext uri="{FF2B5EF4-FFF2-40B4-BE49-F238E27FC236}">
                  <a16:creationId xmlns:a16="http://schemas.microsoft.com/office/drawing/2014/main" id="{653186B4-24AD-A7ED-185D-FA119A5BBEBD}"/>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22" name="a4">
              <a:hlinkClick r:id="" action="ppaction://hlinkshowjump?jump=nextslide"/>
              <a:extLst>
                <a:ext uri="{FF2B5EF4-FFF2-40B4-BE49-F238E27FC236}">
                  <a16:creationId xmlns:a16="http://schemas.microsoft.com/office/drawing/2014/main" id="{E7CB12D5-15EA-7E44-E3D1-0C486AB5427A}"/>
                </a:ext>
              </a:extLst>
            </p:cNvPr>
            <p:cNvPicPr>
              <a:picLocks noChangeAspect="1"/>
            </p:cNvPicPr>
            <p:nvPr/>
          </p:nvPicPr>
          <p:blipFill>
            <a:blip r:embed="rId2"/>
            <a:srcRect/>
            <a:stretch/>
          </p:blipFill>
          <p:spPr>
            <a:xfrm>
              <a:off x="204687" y="2740767"/>
              <a:ext cx="154441" cy="106747"/>
            </a:xfrm>
            <a:prstGeom prst="rect">
              <a:avLst/>
            </a:prstGeom>
          </p:spPr>
        </p:pic>
        <p:pic>
          <p:nvPicPr>
            <p:cNvPr id="23" name="a4">
              <a:hlinkClick r:id="" action="ppaction://hlinkshowjump?jump=previousslide"/>
              <a:extLst>
                <a:ext uri="{FF2B5EF4-FFF2-40B4-BE49-F238E27FC236}">
                  <a16:creationId xmlns:a16="http://schemas.microsoft.com/office/drawing/2014/main" id="{01E0381F-1DB2-FB08-CAFE-2F3CEC04DBA2}"/>
                </a:ext>
              </a:extLst>
            </p:cNvPr>
            <p:cNvPicPr>
              <a:picLocks noChangeAspect="1"/>
            </p:cNvPicPr>
            <p:nvPr/>
          </p:nvPicPr>
          <p:blipFill>
            <a:blip r:embed="rId2"/>
            <a:srcRect/>
            <a:stretch/>
          </p:blipFill>
          <p:spPr>
            <a:xfrm rot="10800000">
              <a:off x="204687" y="2434554"/>
              <a:ext cx="154441" cy="106747"/>
            </a:xfrm>
            <a:prstGeom prst="rect">
              <a:avLst/>
            </a:prstGeom>
          </p:spPr>
        </p:pic>
      </p:grpSp>
      <p:grpSp>
        <p:nvGrpSpPr>
          <p:cNvPr id="8" name="hint">
            <a:extLst>
              <a:ext uri="{FF2B5EF4-FFF2-40B4-BE49-F238E27FC236}">
                <a16:creationId xmlns:a16="http://schemas.microsoft.com/office/drawing/2014/main" id="{8A87159B-2567-E34F-F5BA-44D2F1514258}"/>
              </a:ext>
            </a:extLst>
          </p:cNvPr>
          <p:cNvGrpSpPr/>
          <p:nvPr/>
        </p:nvGrpSpPr>
        <p:grpSpPr>
          <a:xfrm>
            <a:off x="8094157" y="5845762"/>
            <a:ext cx="2497643" cy="577699"/>
            <a:chOff x="8094157" y="5845762"/>
            <a:chExt cx="2497643" cy="577699"/>
          </a:xfrm>
        </p:grpSpPr>
        <p:sp>
          <p:nvSpPr>
            <p:cNvPr id="18" name="Rectangle: Rounded Corners 17">
              <a:extLst>
                <a:ext uri="{FF2B5EF4-FFF2-40B4-BE49-F238E27FC236}">
                  <a16:creationId xmlns:a16="http://schemas.microsoft.com/office/drawing/2014/main" id="{579C4E48-2FA8-F6EB-6698-AA5DE4A8F96A}"/>
                </a:ext>
              </a:extLst>
            </p:cNvPr>
            <p:cNvSpPr/>
            <p:nvPr/>
          </p:nvSpPr>
          <p:spPr>
            <a:xfrm>
              <a:off x="8137921" y="5849575"/>
              <a:ext cx="2453879" cy="57007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504000" rtlCol="0" anchor="ctr"/>
            <a:lstStyle/>
            <a:p>
              <a:pPr algn="ctr"/>
              <a:r>
                <a:rPr lang="en-US" sz="1200" dirty="0">
                  <a:solidFill>
                    <a:srgbClr val="9B2242"/>
                  </a:solidFill>
                  <a:latin typeface="Sztosfixed" pitchFamily="2" charset="77"/>
                  <a:ea typeface="Sztosfixed" pitchFamily="2" charset="77"/>
                  <a:cs typeface="Sztosfixed" pitchFamily="2" charset="77"/>
                </a:rPr>
                <a:t>Click on the words to reveal the definition</a:t>
              </a:r>
              <a:endParaRPr lang="en-AU" sz="1200" dirty="0">
                <a:solidFill>
                  <a:srgbClr val="9B2242"/>
                </a:solidFill>
              </a:endParaRPr>
            </a:p>
          </p:txBody>
        </p:sp>
        <p:pic>
          <p:nvPicPr>
            <p:cNvPr id="19" name="button button">
              <a:extLst>
                <a:ext uri="{FF2B5EF4-FFF2-40B4-BE49-F238E27FC236}">
                  <a16:creationId xmlns:a16="http://schemas.microsoft.com/office/drawing/2014/main" id="{B7B090C0-F689-121D-47C4-76FE9197EAEC}"/>
                </a:ext>
              </a:extLst>
            </p:cNvPr>
            <p:cNvPicPr>
              <a:picLocks noChangeAspect="1"/>
            </p:cNvPicPr>
            <p:nvPr/>
          </p:nvPicPr>
          <p:blipFill>
            <a:blip r:embed="rId3"/>
            <a:srcRect/>
            <a:stretch/>
          </p:blipFill>
          <p:spPr>
            <a:xfrm>
              <a:off x="8094157" y="5845762"/>
              <a:ext cx="572350" cy="577699"/>
            </a:xfrm>
            <a:prstGeom prst="rect">
              <a:avLst/>
            </a:prstGeom>
          </p:spPr>
        </p:pic>
      </p:grpSp>
    </p:spTree>
    <p:extLst>
      <p:ext uri="{BB962C8B-B14F-4D97-AF65-F5344CB8AC3E}">
        <p14:creationId xmlns:p14="http://schemas.microsoft.com/office/powerpoint/2010/main" val="3673748441"/>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1"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6"/>
                                        </p:tgtEl>
                                      </p:cBhvr>
                                    </p:animEffect>
                                    <p:set>
                                      <p:cBhvr>
                                        <p:cTn id="2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14"/>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grpId="2"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3"/>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2"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childTnLst>
                          </p:cTn>
                        </p:par>
                      </p:childTnLst>
                    </p:cTn>
                  </p:par>
                </p:childTnLst>
              </p:cTn>
              <p:nextCondLst>
                <p:cond evt="onClick" delay="0">
                  <p:tgtEl>
                    <p:spTgt spid="3"/>
                  </p:tgtEl>
                </p:cond>
              </p:nextCondLst>
            </p:seq>
            <p:seq concurrent="1" nextAc="seek">
              <p:cTn id="50" restart="whenNotActive" fill="hold" evtFilter="cancelBubble" nodeType="interactiveSeq">
                <p:stCondLst>
                  <p:cond evt="onClick" delay="0">
                    <p:tgtEl>
                      <p:spTgt spid="4"/>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grpId="2"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childTnLst>
                    </p:cTn>
                  </p:par>
                </p:childTnLst>
              </p:cTn>
              <p:nextCondLst>
                <p:cond evt="onClick" delay="0">
                  <p:tgtEl>
                    <p:spTgt spid="4"/>
                  </p:tgtEl>
                </p:cond>
              </p:nextCondLst>
            </p:seq>
            <p:seq concurrent="1" nextAc="seek">
              <p:cTn id="56" restart="whenNotActive" fill="hold" evtFilter="cancelBubble" nodeType="interactiveSeq">
                <p:stCondLst>
                  <p:cond evt="onClick" delay="0">
                    <p:tgtEl>
                      <p:spTgt spid="6"/>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grpId="2"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cTn>
                              </p:par>
                            </p:childTnLst>
                          </p:cTn>
                        </p:par>
                      </p:childTnLst>
                    </p:cTn>
                  </p:par>
                </p:childTnLst>
              </p:cTn>
              <p:nextCondLst>
                <p:cond evt="onClick" delay="0">
                  <p:tgtEl>
                    <p:spTgt spid="6"/>
                  </p:tgtEl>
                </p:cond>
              </p:nextCondLst>
            </p:seq>
            <p:seq concurrent="1" nextAc="seek">
              <p:cTn id="62" restart="whenNotActive" fill="hold" evtFilter="cancelBubble" nodeType="interactiveSeq">
                <p:stCondLst>
                  <p:cond evt="onClick" delay="0">
                    <p:tgtEl>
                      <p:spTgt spid="2"/>
                    </p:tgtEl>
                  </p:cond>
                </p:stCondLst>
                <p:endSync evt="end" delay="0">
                  <p:rtn val="all"/>
                </p:endSync>
                <p:childTnLst>
                  <p:par>
                    <p:cTn id="63" fill="hold">
                      <p:stCondLst>
                        <p:cond delay="0"/>
                      </p:stCondLst>
                      <p:childTnLst>
                        <p:par>
                          <p:cTn id="64" fill="hold">
                            <p:stCondLst>
                              <p:cond delay="0"/>
                            </p:stCondLst>
                            <p:childTnLst>
                              <p:par>
                                <p:cTn id="65" presetID="10" presetClass="entr" presetSubtype="0" fill="hold" grpId="2" nodeType="click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fade">
                                      <p:cBhvr>
                                        <p:cTn id="67" dur="500"/>
                                        <p:tgtEl>
                                          <p:spTgt spid="9"/>
                                        </p:tgtEl>
                                      </p:cBhvr>
                                    </p:animEffect>
                                  </p:childTnLst>
                                </p:cTn>
                              </p:par>
                            </p:childTnLst>
                          </p:cTn>
                        </p:par>
                      </p:childTnLst>
                    </p:cTn>
                  </p:par>
                </p:childTnLst>
              </p:cTn>
              <p:nextCondLst>
                <p:cond evt="onClick" delay="0">
                  <p:tgtEl>
                    <p:spTgt spid="2"/>
                  </p:tgtEl>
                </p:cond>
              </p:nextCondLst>
            </p:seq>
            <p:seq concurrent="1" nextAc="seek">
              <p:cTn id="68" restart="whenNotActive" fill="hold" evtFilter="cancelBubble" nodeType="interactiveSeq">
                <p:stCondLst>
                  <p:cond evt="onClick" delay="0">
                    <p:tgtEl>
                      <p:spTgt spid="5"/>
                    </p:tgtEl>
                  </p:cond>
                </p:stCondLst>
                <p:endSync evt="end" delay="0">
                  <p:rtn val="all"/>
                </p:endSync>
                <p:childTnLst>
                  <p:par>
                    <p:cTn id="69" fill="hold">
                      <p:stCondLst>
                        <p:cond delay="0"/>
                      </p:stCondLst>
                      <p:childTnLst>
                        <p:par>
                          <p:cTn id="70" fill="hold">
                            <p:stCondLst>
                              <p:cond delay="0"/>
                            </p:stCondLst>
                            <p:childTnLst>
                              <p:par>
                                <p:cTn id="71" presetID="10" presetClass="entr" presetSubtype="0" fill="hold" grpId="2" nodeType="click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fade">
                                      <p:cBhvr>
                                        <p:cTn id="73" dur="500"/>
                                        <p:tgtEl>
                                          <p:spTgt spid="14"/>
                                        </p:tgtEl>
                                      </p:cBhvr>
                                    </p:animEffect>
                                  </p:childTnLst>
                                </p:cTn>
                              </p:par>
                            </p:childTnLst>
                          </p:cTn>
                        </p:par>
                      </p:childTnLst>
                    </p:cTn>
                  </p:par>
                </p:childTnLst>
              </p:cTn>
              <p:nextCondLst>
                <p:cond evt="onClick" delay="0">
                  <p:tgtEl>
                    <p:spTgt spid="5"/>
                  </p:tgtEl>
                </p:cond>
              </p:nextCondLst>
            </p:seq>
          </p:childTnLst>
        </p:cTn>
      </p:par>
    </p:tnLst>
    <p:bldLst>
      <p:bldP spid="9" grpId="1" animBg="1"/>
      <p:bldP spid="9" grpId="2" animBg="1"/>
      <p:bldP spid="16" grpId="1" animBg="1"/>
      <p:bldP spid="16" grpId="2" animBg="1"/>
      <p:bldP spid="11" grpId="1" animBg="1"/>
      <p:bldP spid="11" grpId="2" animBg="1"/>
      <p:bldP spid="10" grpId="1" animBg="1"/>
      <p:bldP spid="10" grpId="2" animBg="1"/>
      <p:bldP spid="17" grpId="1" animBg="1"/>
      <p:bldP spid="17" grpId="2" animBg="1"/>
      <p:bldP spid="14" grpId="1" animBg="1"/>
      <p:bldP spid="14" grpId="2"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412C1-4A23-6F72-8C01-A6D56003626D}"/>
            </a:ext>
          </a:extLst>
        </p:cNvPr>
        <p:cNvGrpSpPr/>
        <p:nvPr/>
      </p:nvGrpSpPr>
      <p:grpSpPr>
        <a:xfrm>
          <a:off x="0" y="0"/>
          <a:ext cx="0" cy="0"/>
          <a:chOff x="0" y="0"/>
          <a:chExt cx="0" cy="0"/>
        </a:xfrm>
      </p:grpSpPr>
      <p:sp>
        <p:nvSpPr>
          <p:cNvPr id="2" name="6">
            <a:extLst>
              <a:ext uri="{FF2B5EF4-FFF2-40B4-BE49-F238E27FC236}">
                <a16:creationId xmlns:a16="http://schemas.microsoft.com/office/drawing/2014/main" id="{E48C985A-2790-B2F6-E62E-4C68664F8081}"/>
              </a:ext>
            </a:extLst>
          </p:cNvPr>
          <p:cNvSpPr/>
          <p:nvPr/>
        </p:nvSpPr>
        <p:spPr>
          <a:xfrm>
            <a:off x="7978265" y="3595911"/>
            <a:ext cx="3224245" cy="1551121"/>
          </a:xfrm>
          <a:prstGeom prst="roundRect">
            <a:avLst>
              <a:gd name="adj" fmla="val 11197"/>
            </a:avLst>
          </a:prstGeom>
          <a:solidFill>
            <a:srgbClr val="E3EFE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algn="ctr">
              <a:lnSpc>
                <a:spcPts val="2400"/>
              </a:lnSpc>
            </a:pPr>
            <a:r>
              <a:rPr lang="en-US" sz="1600" dirty="0">
                <a:solidFill>
                  <a:srgbClr val="414141"/>
                </a:solidFill>
                <a:latin typeface="Montserrat" pitchFamily="2" charset="77"/>
                <a:ea typeface="Sztosfixed" pitchFamily="2" charset="77"/>
                <a:cs typeface="Sztosfixed" pitchFamily="2" charset="77"/>
              </a:rPr>
              <a:t>Different kinds of helpers in food that do special jobs to keep our bodies healthy, like Vitamin D that helps make our teeth and bones strong.</a:t>
            </a:r>
          </a:p>
        </p:txBody>
      </p:sp>
      <p:sp>
        <p:nvSpPr>
          <p:cNvPr id="6" name="5">
            <a:extLst>
              <a:ext uri="{FF2B5EF4-FFF2-40B4-BE49-F238E27FC236}">
                <a16:creationId xmlns:a16="http://schemas.microsoft.com/office/drawing/2014/main" id="{ED8D01DD-7824-FBD0-1027-7967DEABA8E6}"/>
              </a:ext>
            </a:extLst>
          </p:cNvPr>
          <p:cNvSpPr/>
          <p:nvPr/>
        </p:nvSpPr>
        <p:spPr>
          <a:xfrm>
            <a:off x="4483006" y="3595911"/>
            <a:ext cx="3224826" cy="1551121"/>
          </a:xfrm>
          <a:prstGeom prst="roundRect">
            <a:avLst>
              <a:gd name="adj" fmla="val 11197"/>
            </a:avLst>
          </a:prstGeom>
          <a:solidFill>
            <a:srgbClr val="E3EFE3"/>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rIns="180000" rtlCol="0" anchor="ctr"/>
          <a:lstStyle/>
          <a:p>
            <a:pPr algn="ctr">
              <a:lnSpc>
                <a:spcPts val="2400"/>
              </a:lnSpc>
            </a:pPr>
            <a:r>
              <a:rPr lang="en-US" sz="1600" dirty="0">
                <a:solidFill>
                  <a:srgbClr val="414141"/>
                </a:solidFill>
                <a:latin typeface="Montserrat" pitchFamily="2" charset="77"/>
                <a:ea typeface="Sztosfixed" pitchFamily="2" charset="77"/>
                <a:cs typeface="Sztosfixed" pitchFamily="2" charset="77"/>
              </a:rPr>
              <a:t>Being special and different from everything else.</a:t>
            </a:r>
          </a:p>
        </p:txBody>
      </p:sp>
      <p:sp>
        <p:nvSpPr>
          <p:cNvPr id="4" name="4">
            <a:extLst>
              <a:ext uri="{FF2B5EF4-FFF2-40B4-BE49-F238E27FC236}">
                <a16:creationId xmlns:a16="http://schemas.microsoft.com/office/drawing/2014/main" id="{9D642F62-58A3-B4E0-E72F-4B14136DCA7E}"/>
              </a:ext>
            </a:extLst>
          </p:cNvPr>
          <p:cNvSpPr/>
          <p:nvPr/>
        </p:nvSpPr>
        <p:spPr>
          <a:xfrm>
            <a:off x="987165" y="3595911"/>
            <a:ext cx="3224827" cy="1551121"/>
          </a:xfrm>
          <a:prstGeom prst="roundRect">
            <a:avLst>
              <a:gd name="adj" fmla="val 11197"/>
            </a:avLst>
          </a:prstGeom>
          <a:solidFill>
            <a:srgbClr val="E3EFE3"/>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rIns="180000" rtlCol="0" anchor="ctr"/>
          <a:lstStyle/>
          <a:p>
            <a:pPr algn="ctr">
              <a:lnSpc>
                <a:spcPts val="2400"/>
              </a:lnSpc>
            </a:pPr>
            <a:r>
              <a:rPr lang="en-US" sz="1600" dirty="0">
                <a:solidFill>
                  <a:srgbClr val="414141"/>
                </a:solidFill>
                <a:latin typeface="Montserrat" pitchFamily="2" charset="77"/>
                <a:ea typeface="Sztosfixed" pitchFamily="2" charset="77"/>
                <a:cs typeface="Sztosfixed" pitchFamily="2" charset="77"/>
              </a:rPr>
              <a:t>Food that is full of good things (nutrients) that are good for you.</a:t>
            </a:r>
          </a:p>
        </p:txBody>
      </p:sp>
      <p:sp>
        <p:nvSpPr>
          <p:cNvPr id="3" name="3">
            <a:extLst>
              <a:ext uri="{FF2B5EF4-FFF2-40B4-BE49-F238E27FC236}">
                <a16:creationId xmlns:a16="http://schemas.microsoft.com/office/drawing/2014/main" id="{E0F5A2D3-A49F-8931-0836-0028E8361EE2}"/>
              </a:ext>
            </a:extLst>
          </p:cNvPr>
          <p:cNvSpPr/>
          <p:nvPr/>
        </p:nvSpPr>
        <p:spPr>
          <a:xfrm>
            <a:off x="7978265" y="1814248"/>
            <a:ext cx="3224245" cy="1551121"/>
          </a:xfrm>
          <a:prstGeom prst="roundRect">
            <a:avLst>
              <a:gd name="adj" fmla="val 11197"/>
            </a:avLst>
          </a:prstGeom>
          <a:solidFill>
            <a:srgbClr val="E3EFE3"/>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rIns="180000" rtlCol="0" anchor="ctr"/>
          <a:lstStyle/>
          <a:p>
            <a:pPr algn="ctr">
              <a:lnSpc>
                <a:spcPts val="2400"/>
              </a:lnSpc>
            </a:pPr>
            <a:r>
              <a:rPr lang="en-US" sz="1600" dirty="0">
                <a:solidFill>
                  <a:srgbClr val="414141"/>
                </a:solidFill>
                <a:latin typeface="Montserrat" pitchFamily="2" charset="77"/>
                <a:ea typeface="Sztosfixed" pitchFamily="2" charset="77"/>
                <a:cs typeface="Sztosfixed" pitchFamily="2" charset="77"/>
              </a:rPr>
              <a:t>All the good things in food that help our bodies grow and be healthy, like vitamins and minerals.</a:t>
            </a:r>
          </a:p>
        </p:txBody>
      </p:sp>
      <p:sp>
        <p:nvSpPr>
          <p:cNvPr id="7" name="2">
            <a:extLst>
              <a:ext uri="{FF2B5EF4-FFF2-40B4-BE49-F238E27FC236}">
                <a16:creationId xmlns:a16="http://schemas.microsoft.com/office/drawing/2014/main" id="{610B2FDC-914B-E191-0ED0-F3755D3C9D3A}"/>
              </a:ext>
            </a:extLst>
          </p:cNvPr>
          <p:cNvSpPr/>
          <p:nvPr/>
        </p:nvSpPr>
        <p:spPr>
          <a:xfrm>
            <a:off x="4483006" y="1814248"/>
            <a:ext cx="3224826" cy="1551121"/>
          </a:xfrm>
          <a:prstGeom prst="roundRect">
            <a:avLst>
              <a:gd name="adj" fmla="val 11197"/>
            </a:avLst>
          </a:prstGeom>
          <a:solidFill>
            <a:srgbClr val="E3EFE3"/>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rIns="180000" rtlCol="0" anchor="ctr"/>
          <a:lstStyle/>
          <a:p>
            <a:pPr algn="ctr">
              <a:lnSpc>
                <a:spcPts val="2400"/>
              </a:lnSpc>
            </a:pPr>
            <a:r>
              <a:rPr lang="en-US" sz="1600" dirty="0">
                <a:solidFill>
                  <a:srgbClr val="414141"/>
                </a:solidFill>
                <a:latin typeface="Montserrat" pitchFamily="2" charset="77"/>
                <a:ea typeface="Sztosfixed" pitchFamily="2" charset="77"/>
                <a:cs typeface="Sztosfixed" pitchFamily="2" charset="77"/>
              </a:rPr>
              <a:t>Important tiny things in food that our bodies need to stay healthy, like calcium for strong bones.</a:t>
            </a:r>
          </a:p>
        </p:txBody>
      </p:sp>
      <p:sp>
        <p:nvSpPr>
          <p:cNvPr id="5" name="1">
            <a:extLst>
              <a:ext uri="{FF2B5EF4-FFF2-40B4-BE49-F238E27FC236}">
                <a16:creationId xmlns:a16="http://schemas.microsoft.com/office/drawing/2014/main" id="{1640DCA0-4466-4CFC-19BA-DCF3F8413C44}"/>
              </a:ext>
            </a:extLst>
          </p:cNvPr>
          <p:cNvSpPr/>
          <p:nvPr/>
        </p:nvSpPr>
        <p:spPr>
          <a:xfrm>
            <a:off x="987165" y="1814248"/>
            <a:ext cx="3224827" cy="1551121"/>
          </a:xfrm>
          <a:prstGeom prst="roundRect">
            <a:avLst>
              <a:gd name="adj" fmla="val 11197"/>
            </a:avLst>
          </a:prstGeom>
          <a:solidFill>
            <a:srgbClr val="E3EFE3"/>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rIns="180000" rtlCol="0" anchor="ctr"/>
          <a:lstStyle/>
          <a:p>
            <a:pPr algn="ctr">
              <a:lnSpc>
                <a:spcPts val="2400"/>
              </a:lnSpc>
            </a:pPr>
            <a:r>
              <a:rPr lang="en-US" sz="1600" dirty="0">
                <a:solidFill>
                  <a:srgbClr val="414141"/>
                </a:solidFill>
                <a:latin typeface="Montserrat" pitchFamily="2" charset="77"/>
                <a:ea typeface="Sztosfixed" pitchFamily="2" charset="77"/>
                <a:cs typeface="Sztosfixed" pitchFamily="2" charset="77"/>
              </a:rPr>
              <a:t>Being strong and not getting sick easily because your immune system is working well.</a:t>
            </a:r>
          </a:p>
        </p:txBody>
      </p:sp>
      <p:sp>
        <p:nvSpPr>
          <p:cNvPr id="9" name="immune">
            <a:extLst>
              <a:ext uri="{FF2B5EF4-FFF2-40B4-BE49-F238E27FC236}">
                <a16:creationId xmlns:a16="http://schemas.microsoft.com/office/drawing/2014/main" id="{DC06CA96-05CA-6171-A9C2-B3467378B283}"/>
              </a:ext>
            </a:extLst>
          </p:cNvPr>
          <p:cNvSpPr/>
          <p:nvPr/>
        </p:nvSpPr>
        <p:spPr>
          <a:xfrm>
            <a:off x="7978846" y="3595911"/>
            <a:ext cx="3224245" cy="1551121"/>
          </a:xfrm>
          <a:prstGeom prst="roundRect">
            <a:avLst>
              <a:gd name="adj" fmla="val 11197"/>
            </a:avLst>
          </a:prstGeom>
          <a:solidFill>
            <a:srgbClr val="3EA345"/>
          </a:solidFill>
          <a:ln>
            <a:solidFill>
              <a:srgbClr val="3EA3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Vitamins</a:t>
            </a:r>
          </a:p>
        </p:txBody>
      </p:sp>
      <p:sp>
        <p:nvSpPr>
          <p:cNvPr id="16" name="gut">
            <a:extLst>
              <a:ext uri="{FF2B5EF4-FFF2-40B4-BE49-F238E27FC236}">
                <a16:creationId xmlns:a16="http://schemas.microsoft.com/office/drawing/2014/main" id="{B46EF6C9-FF7C-12B9-FC0C-AB5A5CB58619}"/>
              </a:ext>
            </a:extLst>
          </p:cNvPr>
          <p:cNvSpPr/>
          <p:nvPr/>
        </p:nvSpPr>
        <p:spPr>
          <a:xfrm>
            <a:off x="4483587" y="3595911"/>
            <a:ext cx="3224826" cy="1551121"/>
          </a:xfrm>
          <a:prstGeom prst="roundRect">
            <a:avLst>
              <a:gd name="adj" fmla="val 11197"/>
            </a:avLst>
          </a:prstGeom>
          <a:solidFill>
            <a:srgbClr val="3EA345"/>
          </a:solidFill>
          <a:ln>
            <a:solidFill>
              <a:srgbClr val="3EA3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Unique</a:t>
            </a:r>
          </a:p>
        </p:txBody>
      </p:sp>
      <p:sp>
        <p:nvSpPr>
          <p:cNvPr id="11" name="fibre">
            <a:extLst>
              <a:ext uri="{FF2B5EF4-FFF2-40B4-BE49-F238E27FC236}">
                <a16:creationId xmlns:a16="http://schemas.microsoft.com/office/drawing/2014/main" id="{92D02F94-82F0-C850-AEA4-D5DFB46AEB86}"/>
              </a:ext>
            </a:extLst>
          </p:cNvPr>
          <p:cNvSpPr/>
          <p:nvPr/>
        </p:nvSpPr>
        <p:spPr>
          <a:xfrm>
            <a:off x="987746" y="3595911"/>
            <a:ext cx="3224827" cy="1551121"/>
          </a:xfrm>
          <a:prstGeom prst="roundRect">
            <a:avLst>
              <a:gd name="adj" fmla="val 11197"/>
            </a:avLst>
          </a:prstGeom>
          <a:solidFill>
            <a:srgbClr val="3EA345"/>
          </a:solidFill>
          <a:ln>
            <a:solidFill>
              <a:srgbClr val="3EA3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Sztosfixed" pitchFamily="2" charset="77"/>
                <a:ea typeface="Sztosfixed" pitchFamily="2" charset="77"/>
                <a:cs typeface="Sztosfixed" pitchFamily="2" charset="77"/>
              </a:rPr>
              <a:t>Nutritious</a:t>
            </a:r>
            <a:endParaRPr lang="en-US" sz="2400" b="1" dirty="0">
              <a:solidFill>
                <a:schemeClr val="bg1"/>
              </a:solidFill>
              <a:latin typeface="Sztosfixed" pitchFamily="2" charset="77"/>
              <a:ea typeface="Sztosfixed" pitchFamily="2" charset="77"/>
              <a:cs typeface="Sztosfixed" pitchFamily="2" charset="77"/>
            </a:endParaRPr>
          </a:p>
        </p:txBody>
      </p:sp>
      <p:sp>
        <p:nvSpPr>
          <p:cNvPr id="10" name="expose">
            <a:extLst>
              <a:ext uri="{FF2B5EF4-FFF2-40B4-BE49-F238E27FC236}">
                <a16:creationId xmlns:a16="http://schemas.microsoft.com/office/drawing/2014/main" id="{48013D8E-9C6A-3543-C6BA-BD4CAC4A0D18}"/>
              </a:ext>
            </a:extLst>
          </p:cNvPr>
          <p:cNvSpPr/>
          <p:nvPr/>
        </p:nvSpPr>
        <p:spPr>
          <a:xfrm>
            <a:off x="7978846" y="1814248"/>
            <a:ext cx="3224245" cy="1551121"/>
          </a:xfrm>
          <a:prstGeom prst="roundRect">
            <a:avLst>
              <a:gd name="adj" fmla="val 11197"/>
            </a:avLst>
          </a:prstGeom>
          <a:solidFill>
            <a:srgbClr val="3EA345"/>
          </a:solidFill>
          <a:ln>
            <a:solidFill>
              <a:srgbClr val="3EA3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Nutrients</a:t>
            </a:r>
          </a:p>
        </p:txBody>
      </p:sp>
      <p:sp>
        <p:nvSpPr>
          <p:cNvPr id="17" name="digest">
            <a:extLst>
              <a:ext uri="{FF2B5EF4-FFF2-40B4-BE49-F238E27FC236}">
                <a16:creationId xmlns:a16="http://schemas.microsoft.com/office/drawing/2014/main" id="{D68645DB-1EAF-1965-20FA-45DE8002BA3D}"/>
              </a:ext>
            </a:extLst>
          </p:cNvPr>
          <p:cNvSpPr/>
          <p:nvPr/>
        </p:nvSpPr>
        <p:spPr>
          <a:xfrm>
            <a:off x="4483587" y="1814248"/>
            <a:ext cx="3224826" cy="1551121"/>
          </a:xfrm>
          <a:prstGeom prst="roundRect">
            <a:avLst>
              <a:gd name="adj" fmla="val 11197"/>
            </a:avLst>
          </a:prstGeom>
          <a:solidFill>
            <a:srgbClr val="3EA345"/>
          </a:solidFill>
          <a:ln>
            <a:solidFill>
              <a:srgbClr val="3EA3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Minerals</a:t>
            </a:r>
          </a:p>
        </p:txBody>
      </p:sp>
      <p:sp>
        <p:nvSpPr>
          <p:cNvPr id="14" name="antiox">
            <a:extLst>
              <a:ext uri="{FF2B5EF4-FFF2-40B4-BE49-F238E27FC236}">
                <a16:creationId xmlns:a16="http://schemas.microsoft.com/office/drawing/2014/main" id="{B8E8E07B-317E-8C98-6D6F-36F2DFB493BB}"/>
              </a:ext>
            </a:extLst>
          </p:cNvPr>
          <p:cNvSpPr/>
          <p:nvPr/>
        </p:nvSpPr>
        <p:spPr>
          <a:xfrm>
            <a:off x="987746" y="1814248"/>
            <a:ext cx="3224827" cy="1551121"/>
          </a:xfrm>
          <a:prstGeom prst="roundRect">
            <a:avLst>
              <a:gd name="adj" fmla="val 11197"/>
            </a:avLst>
          </a:prstGeom>
          <a:solidFill>
            <a:srgbClr val="3EA345"/>
          </a:solidFill>
          <a:ln>
            <a:solidFill>
              <a:srgbClr val="3EA3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Immunity</a:t>
            </a:r>
          </a:p>
        </p:txBody>
      </p:sp>
      <p:sp>
        <p:nvSpPr>
          <p:cNvPr id="13" name="Google Shape;151;p10">
            <a:extLst>
              <a:ext uri="{FF2B5EF4-FFF2-40B4-BE49-F238E27FC236}">
                <a16:creationId xmlns:a16="http://schemas.microsoft.com/office/drawing/2014/main" id="{D1A0142B-CD2B-01DD-328F-77DA54CEF0BC}"/>
              </a:ext>
            </a:extLst>
          </p:cNvPr>
          <p:cNvSpPr txBox="1">
            <a:spLocks/>
          </p:cNvSpPr>
          <p:nvPr/>
        </p:nvSpPr>
        <p:spPr>
          <a:xfrm>
            <a:off x="11066929" y="6318135"/>
            <a:ext cx="774502"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rgbClr val="2F7A34"/>
                </a:solidFill>
                <a:latin typeface="Sztosfixed" pitchFamily="2" charset="77"/>
                <a:ea typeface="Sztosfixed" pitchFamily="2" charset="77"/>
                <a:cs typeface="Sztosfixed" pitchFamily="2" charset="77"/>
              </a:rPr>
              <a:pPr algn="r">
                <a:buSzPts val="1400"/>
              </a:pPr>
              <a:t>25</a:t>
            </a:fld>
            <a:endParaRPr lang="en" sz="2000" b="1" dirty="0">
              <a:solidFill>
                <a:srgbClr val="2F7A34"/>
              </a:solidFill>
              <a:latin typeface="Sztosfixed" pitchFamily="2" charset="77"/>
              <a:ea typeface="Sztosfixed" pitchFamily="2" charset="77"/>
              <a:cs typeface="Sztosfixed" pitchFamily="2" charset="77"/>
            </a:endParaRPr>
          </a:p>
        </p:txBody>
      </p:sp>
      <p:grpSp>
        <p:nvGrpSpPr>
          <p:cNvPr id="20" name="menu">
            <a:extLst>
              <a:ext uri="{FF2B5EF4-FFF2-40B4-BE49-F238E27FC236}">
                <a16:creationId xmlns:a16="http://schemas.microsoft.com/office/drawing/2014/main" id="{173EF651-66BD-D18A-2663-8154226F31BD}"/>
              </a:ext>
            </a:extLst>
          </p:cNvPr>
          <p:cNvGrpSpPr/>
          <p:nvPr/>
        </p:nvGrpSpPr>
        <p:grpSpPr>
          <a:xfrm>
            <a:off x="11474101" y="2871719"/>
            <a:ext cx="460535" cy="1114561"/>
            <a:chOff x="151927" y="2325786"/>
            <a:chExt cx="260682" cy="630889"/>
          </a:xfrm>
        </p:grpSpPr>
        <p:sp>
          <p:nvSpPr>
            <p:cNvPr id="21" name="Rectangle: Rounded Corners 63">
              <a:extLst>
                <a:ext uri="{FF2B5EF4-FFF2-40B4-BE49-F238E27FC236}">
                  <a16:creationId xmlns:a16="http://schemas.microsoft.com/office/drawing/2014/main" id="{186F3A13-BFA0-02FD-29EC-448D5210FF9A}"/>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22" name="a4">
              <a:hlinkClick r:id="" action="ppaction://hlinkshowjump?jump=nextslide"/>
              <a:extLst>
                <a:ext uri="{FF2B5EF4-FFF2-40B4-BE49-F238E27FC236}">
                  <a16:creationId xmlns:a16="http://schemas.microsoft.com/office/drawing/2014/main" id="{40BB32F0-4425-F5EC-3BC8-A6C33F7DF8EE}"/>
                </a:ext>
              </a:extLst>
            </p:cNvPr>
            <p:cNvPicPr>
              <a:picLocks noChangeAspect="1"/>
            </p:cNvPicPr>
            <p:nvPr/>
          </p:nvPicPr>
          <p:blipFill>
            <a:blip r:embed="rId2"/>
            <a:srcRect/>
            <a:stretch/>
          </p:blipFill>
          <p:spPr>
            <a:xfrm>
              <a:off x="204687" y="2740767"/>
              <a:ext cx="154441" cy="106747"/>
            </a:xfrm>
            <a:prstGeom prst="rect">
              <a:avLst/>
            </a:prstGeom>
          </p:spPr>
        </p:pic>
        <p:pic>
          <p:nvPicPr>
            <p:cNvPr id="23" name="a4">
              <a:hlinkClick r:id="" action="ppaction://hlinkshowjump?jump=previousslide"/>
              <a:extLst>
                <a:ext uri="{FF2B5EF4-FFF2-40B4-BE49-F238E27FC236}">
                  <a16:creationId xmlns:a16="http://schemas.microsoft.com/office/drawing/2014/main" id="{2B22A8BF-8912-BB2F-0383-C5195021E743}"/>
                </a:ext>
              </a:extLst>
            </p:cNvPr>
            <p:cNvPicPr>
              <a:picLocks noChangeAspect="1"/>
            </p:cNvPicPr>
            <p:nvPr/>
          </p:nvPicPr>
          <p:blipFill>
            <a:blip r:embed="rId2"/>
            <a:srcRect/>
            <a:stretch/>
          </p:blipFill>
          <p:spPr>
            <a:xfrm rot="10800000">
              <a:off x="204687" y="2434554"/>
              <a:ext cx="154441" cy="106747"/>
            </a:xfrm>
            <a:prstGeom prst="rect">
              <a:avLst/>
            </a:prstGeom>
          </p:spPr>
        </p:pic>
      </p:grpSp>
      <p:grpSp>
        <p:nvGrpSpPr>
          <p:cNvPr id="8" name="hint">
            <a:extLst>
              <a:ext uri="{FF2B5EF4-FFF2-40B4-BE49-F238E27FC236}">
                <a16:creationId xmlns:a16="http://schemas.microsoft.com/office/drawing/2014/main" id="{E559C9CE-6D93-121D-73A8-16633ABBFFE5}"/>
              </a:ext>
            </a:extLst>
          </p:cNvPr>
          <p:cNvGrpSpPr/>
          <p:nvPr/>
        </p:nvGrpSpPr>
        <p:grpSpPr>
          <a:xfrm>
            <a:off x="8094157" y="5845762"/>
            <a:ext cx="2497643" cy="577699"/>
            <a:chOff x="8094157" y="5845762"/>
            <a:chExt cx="2497643" cy="577699"/>
          </a:xfrm>
        </p:grpSpPr>
        <p:sp>
          <p:nvSpPr>
            <p:cNvPr id="18" name="Rectangle: Rounded Corners 17">
              <a:extLst>
                <a:ext uri="{FF2B5EF4-FFF2-40B4-BE49-F238E27FC236}">
                  <a16:creationId xmlns:a16="http://schemas.microsoft.com/office/drawing/2014/main" id="{1336FE57-93CB-4A4F-6712-EA3FF161D36A}"/>
                </a:ext>
              </a:extLst>
            </p:cNvPr>
            <p:cNvSpPr/>
            <p:nvPr/>
          </p:nvSpPr>
          <p:spPr>
            <a:xfrm>
              <a:off x="8137921" y="5849575"/>
              <a:ext cx="2453879" cy="57007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504000" rtlCol="0" anchor="ctr"/>
            <a:lstStyle/>
            <a:p>
              <a:pPr algn="ctr"/>
              <a:r>
                <a:rPr lang="en-US" sz="1200" dirty="0">
                  <a:solidFill>
                    <a:srgbClr val="9B2242"/>
                  </a:solidFill>
                  <a:latin typeface="Sztosfixed" pitchFamily="2" charset="77"/>
                  <a:ea typeface="Sztosfixed" pitchFamily="2" charset="77"/>
                  <a:cs typeface="Sztosfixed" pitchFamily="2" charset="77"/>
                </a:rPr>
                <a:t>Click on the words to reveal the definition</a:t>
              </a:r>
              <a:endParaRPr lang="en-AU" sz="1200" dirty="0">
                <a:solidFill>
                  <a:srgbClr val="9B2242"/>
                </a:solidFill>
              </a:endParaRPr>
            </a:p>
          </p:txBody>
        </p:sp>
        <p:pic>
          <p:nvPicPr>
            <p:cNvPr id="19" name="button button">
              <a:extLst>
                <a:ext uri="{FF2B5EF4-FFF2-40B4-BE49-F238E27FC236}">
                  <a16:creationId xmlns:a16="http://schemas.microsoft.com/office/drawing/2014/main" id="{8936B471-851A-B11D-F284-950A0A81F76E}"/>
                </a:ext>
              </a:extLst>
            </p:cNvPr>
            <p:cNvPicPr>
              <a:picLocks noChangeAspect="1"/>
            </p:cNvPicPr>
            <p:nvPr/>
          </p:nvPicPr>
          <p:blipFill>
            <a:blip r:embed="rId3"/>
            <a:srcRect/>
            <a:stretch/>
          </p:blipFill>
          <p:spPr>
            <a:xfrm>
              <a:off x="8094157" y="5845762"/>
              <a:ext cx="572350" cy="577699"/>
            </a:xfrm>
            <a:prstGeom prst="rect">
              <a:avLst/>
            </a:prstGeom>
          </p:spPr>
        </p:pic>
      </p:grpSp>
      <p:sp>
        <p:nvSpPr>
          <p:cNvPr id="15" name="Title 1">
            <a:extLst>
              <a:ext uri="{FF2B5EF4-FFF2-40B4-BE49-F238E27FC236}">
                <a16:creationId xmlns:a16="http://schemas.microsoft.com/office/drawing/2014/main" id="{C0473653-003B-DC07-4758-4935627B1BA5}"/>
              </a:ext>
            </a:extLst>
          </p:cNvPr>
          <p:cNvSpPr txBox="1">
            <a:spLocks/>
          </p:cNvSpPr>
          <p:nvPr/>
        </p:nvSpPr>
        <p:spPr>
          <a:xfrm>
            <a:off x="3805620" y="352331"/>
            <a:ext cx="4580760" cy="56207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Sztosfixed" pitchFamily="2" charset="77"/>
                <a:ea typeface="Sztosfixed" pitchFamily="2" charset="77"/>
                <a:cs typeface="Sztosfixed" pitchFamily="2" charset="77"/>
              </a:rPr>
              <a:t>Vocabulary</a:t>
            </a:r>
          </a:p>
        </p:txBody>
      </p:sp>
    </p:spTree>
    <p:extLst>
      <p:ext uri="{BB962C8B-B14F-4D97-AF65-F5344CB8AC3E}">
        <p14:creationId xmlns:p14="http://schemas.microsoft.com/office/powerpoint/2010/main" val="325951628"/>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6"/>
                                        </p:tgtEl>
                                      </p:cBhvr>
                                    </p:animEffect>
                                    <p:set>
                                      <p:cBhvr>
                                        <p:cTn id="2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14"/>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grpId="1"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3"/>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1"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childTnLst>
                          </p:cTn>
                        </p:par>
                      </p:childTnLst>
                    </p:cTn>
                  </p:par>
                </p:childTnLst>
              </p:cTn>
              <p:nextCondLst>
                <p:cond evt="onClick" delay="0">
                  <p:tgtEl>
                    <p:spTgt spid="3"/>
                  </p:tgtEl>
                </p:cond>
              </p:nextCondLst>
            </p:seq>
            <p:seq concurrent="1" nextAc="seek">
              <p:cTn id="50" restart="whenNotActive" fill="hold" evtFilter="cancelBubble" nodeType="interactiveSeq">
                <p:stCondLst>
                  <p:cond evt="onClick" delay="0">
                    <p:tgtEl>
                      <p:spTgt spid="4"/>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grpId="1"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childTnLst>
                    </p:cTn>
                  </p:par>
                </p:childTnLst>
              </p:cTn>
              <p:nextCondLst>
                <p:cond evt="onClick" delay="0">
                  <p:tgtEl>
                    <p:spTgt spid="4"/>
                  </p:tgtEl>
                </p:cond>
              </p:nextCondLst>
            </p:seq>
            <p:seq concurrent="1" nextAc="seek">
              <p:cTn id="56" restart="whenNotActive" fill="hold" evtFilter="cancelBubble" nodeType="interactiveSeq">
                <p:stCondLst>
                  <p:cond evt="onClick" delay="0">
                    <p:tgtEl>
                      <p:spTgt spid="6"/>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grpId="1"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cTn>
                              </p:par>
                            </p:childTnLst>
                          </p:cTn>
                        </p:par>
                      </p:childTnLst>
                    </p:cTn>
                  </p:par>
                </p:childTnLst>
              </p:cTn>
              <p:nextCondLst>
                <p:cond evt="onClick" delay="0">
                  <p:tgtEl>
                    <p:spTgt spid="6"/>
                  </p:tgtEl>
                </p:cond>
              </p:nextCondLst>
            </p:seq>
            <p:seq concurrent="1" nextAc="seek">
              <p:cTn id="62" restart="whenNotActive" fill="hold" evtFilter="cancelBubble" nodeType="interactiveSeq">
                <p:stCondLst>
                  <p:cond evt="onClick" delay="0">
                    <p:tgtEl>
                      <p:spTgt spid="2"/>
                    </p:tgtEl>
                  </p:cond>
                </p:stCondLst>
                <p:endSync evt="end" delay="0">
                  <p:rtn val="all"/>
                </p:endSync>
                <p:childTnLst>
                  <p:par>
                    <p:cTn id="63" fill="hold">
                      <p:stCondLst>
                        <p:cond delay="0"/>
                      </p:stCondLst>
                      <p:childTnLst>
                        <p:par>
                          <p:cTn id="64" fill="hold">
                            <p:stCondLst>
                              <p:cond delay="0"/>
                            </p:stCondLst>
                            <p:childTnLst>
                              <p:par>
                                <p:cTn id="65" presetID="10" presetClass="entr" presetSubtype="0" fill="hold" grpId="1" nodeType="click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fade">
                                      <p:cBhvr>
                                        <p:cTn id="67" dur="500"/>
                                        <p:tgtEl>
                                          <p:spTgt spid="9"/>
                                        </p:tgtEl>
                                      </p:cBhvr>
                                    </p:animEffect>
                                  </p:childTnLst>
                                </p:cTn>
                              </p:par>
                            </p:childTnLst>
                          </p:cTn>
                        </p:par>
                      </p:childTnLst>
                    </p:cTn>
                  </p:par>
                </p:childTnLst>
              </p:cTn>
              <p:nextCondLst>
                <p:cond evt="onClick" delay="0">
                  <p:tgtEl>
                    <p:spTgt spid="2"/>
                  </p:tgtEl>
                </p:cond>
              </p:nextCondLst>
            </p:seq>
            <p:seq concurrent="1" nextAc="seek">
              <p:cTn id="68" restart="whenNotActive" fill="hold" evtFilter="cancelBubble" nodeType="interactiveSeq">
                <p:stCondLst>
                  <p:cond evt="onClick" delay="0">
                    <p:tgtEl>
                      <p:spTgt spid="5"/>
                    </p:tgtEl>
                  </p:cond>
                </p:stCondLst>
                <p:endSync evt="end" delay="0">
                  <p:rtn val="all"/>
                </p:endSync>
                <p:childTnLst>
                  <p:par>
                    <p:cTn id="69" fill="hold">
                      <p:stCondLst>
                        <p:cond delay="0"/>
                      </p:stCondLst>
                      <p:childTnLst>
                        <p:par>
                          <p:cTn id="70" fill="hold">
                            <p:stCondLst>
                              <p:cond delay="0"/>
                            </p:stCondLst>
                            <p:childTnLst>
                              <p:par>
                                <p:cTn id="71" presetID="10" presetClass="entr" presetSubtype="0" fill="hold" grpId="1" nodeType="click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fade">
                                      <p:cBhvr>
                                        <p:cTn id="73" dur="500"/>
                                        <p:tgtEl>
                                          <p:spTgt spid="14"/>
                                        </p:tgtEl>
                                      </p:cBhvr>
                                    </p:animEffect>
                                  </p:childTnLst>
                                </p:cTn>
                              </p:par>
                            </p:childTnLst>
                          </p:cTn>
                        </p:par>
                      </p:childTnLst>
                    </p:cTn>
                  </p:par>
                </p:childTnLst>
              </p:cTn>
              <p:nextCondLst>
                <p:cond evt="onClick" delay="0">
                  <p:tgtEl>
                    <p:spTgt spid="5"/>
                  </p:tgtEl>
                </p:cond>
              </p:nextCondLst>
            </p:seq>
          </p:childTnLst>
        </p:cTn>
      </p:par>
    </p:tnLst>
    <p:bldLst>
      <p:bldP spid="9" grpId="0" animBg="1"/>
      <p:bldP spid="9" grpId="1" animBg="1"/>
      <p:bldP spid="16" grpId="0" animBg="1"/>
      <p:bldP spid="16" grpId="1" animBg="1"/>
      <p:bldP spid="11" grpId="0" animBg="1"/>
      <p:bldP spid="11" grpId="1" animBg="1"/>
      <p:bldP spid="10" grpId="0" animBg="1"/>
      <p:bldP spid="10" grpId="1" animBg="1"/>
      <p:bldP spid="17" grpId="0" animBg="1"/>
      <p:bldP spid="17" grpId="1" animBg="1"/>
      <p:bldP spid="14" grpId="0" animBg="1"/>
      <p:bldP spid="14"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4F861-D098-C7B0-71FB-190D36CA29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1D6467-13E8-B860-F8B7-2F4066E8F975}"/>
              </a:ext>
            </a:extLst>
          </p:cNvPr>
          <p:cNvSpPr txBox="1">
            <a:spLocks/>
          </p:cNvSpPr>
          <p:nvPr/>
        </p:nvSpPr>
        <p:spPr>
          <a:xfrm>
            <a:off x="1610020" y="352331"/>
            <a:ext cx="8971960" cy="52957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9B2242"/>
                </a:solidFill>
                <a:latin typeface="Sztosfixed" pitchFamily="2" charset="77"/>
                <a:ea typeface="Sztosfixed" pitchFamily="2" charset="77"/>
                <a:cs typeface="Sztosfixed" pitchFamily="2" charset="77"/>
              </a:rPr>
              <a:t>I can eat a rainbow</a:t>
            </a:r>
          </a:p>
        </p:txBody>
      </p:sp>
      <p:pic>
        <p:nvPicPr>
          <p:cNvPr id="3" name="Online Media 2" descr="I Can Eat A Rainbow By Olena Rose and Indira Zuleta I My Cozy Corner Storytime Read Aloud">
            <a:hlinkClick r:id="" action="ppaction://media"/>
            <a:extLst>
              <a:ext uri="{FF2B5EF4-FFF2-40B4-BE49-F238E27FC236}">
                <a16:creationId xmlns:a16="http://schemas.microsoft.com/office/drawing/2014/main" id="{F5DC7B2D-7539-A4AA-0322-810126039C48}"/>
              </a:ext>
            </a:extLst>
          </p:cNvPr>
          <p:cNvPicPr>
            <a:picLocks noRot="1" noChangeAspect="1"/>
          </p:cNvPicPr>
          <p:nvPr>
            <a:videoFile r:link="rId1"/>
          </p:nvPr>
        </p:nvPicPr>
        <p:blipFill>
          <a:blip r:embed="rId3"/>
          <a:stretch>
            <a:fillRect/>
          </a:stretch>
        </p:blipFill>
        <p:spPr>
          <a:xfrm>
            <a:off x="588899" y="1453146"/>
            <a:ext cx="8005214" cy="4522946"/>
          </a:xfrm>
          <a:prstGeom prst="rect">
            <a:avLst/>
          </a:prstGeom>
        </p:spPr>
      </p:pic>
      <p:pic>
        <p:nvPicPr>
          <p:cNvPr id="1026" name="Picture 2" descr="I Can Eat a Rainbow - Olena Rose">
            <a:extLst>
              <a:ext uri="{FF2B5EF4-FFF2-40B4-BE49-F238E27FC236}">
                <a16:creationId xmlns:a16="http://schemas.microsoft.com/office/drawing/2014/main" id="{F0117BDC-58AE-7C00-4F72-D27E7F3EF0B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426" r="9426"/>
          <a:stretch>
            <a:fillRect/>
          </a:stretch>
        </p:blipFill>
        <p:spPr bwMode="auto">
          <a:xfrm>
            <a:off x="8770124" y="1480040"/>
            <a:ext cx="2555151" cy="2567984"/>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a:extLst>
              <a:ext uri="{FF2B5EF4-FFF2-40B4-BE49-F238E27FC236}">
                <a16:creationId xmlns:a16="http://schemas.microsoft.com/office/drawing/2014/main" id="{F2697FB5-DB6D-9D1B-D427-B0F78D01ED79}"/>
              </a:ext>
            </a:extLst>
          </p:cNvPr>
          <p:cNvSpPr/>
          <p:nvPr/>
        </p:nvSpPr>
        <p:spPr>
          <a:xfrm>
            <a:off x="10059771" y="6399255"/>
            <a:ext cx="1233715" cy="252845"/>
          </a:xfrm>
          <a:prstGeom prst="ellipse">
            <a:avLst/>
          </a:prstGeom>
          <a:solidFill>
            <a:srgbClr val="2F7A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7" name="Picture 16" descr="Cartoon mushroom with a chef hat and spatula&#10;&#10;AI-generated content may be incorrect.">
            <a:extLst>
              <a:ext uri="{FF2B5EF4-FFF2-40B4-BE49-F238E27FC236}">
                <a16:creationId xmlns:a16="http://schemas.microsoft.com/office/drawing/2014/main" id="{4473951F-765D-419C-C768-42B318D9B071}"/>
              </a:ext>
            </a:extLst>
          </p:cNvPr>
          <p:cNvPicPr>
            <a:picLocks noChangeAspect="1"/>
          </p:cNvPicPr>
          <p:nvPr/>
        </p:nvPicPr>
        <p:blipFill>
          <a:blip r:embed="rId5"/>
          <a:srcRect l="12714" t="3906" r="13472" b="3215"/>
          <a:stretch>
            <a:fillRect/>
          </a:stretch>
        </p:blipFill>
        <p:spPr>
          <a:xfrm flipH="1">
            <a:off x="9406500" y="3730228"/>
            <a:ext cx="2580088" cy="2921872"/>
          </a:xfrm>
          <a:prstGeom prst="rect">
            <a:avLst/>
          </a:prstGeom>
        </p:spPr>
      </p:pic>
      <p:sp>
        <p:nvSpPr>
          <p:cNvPr id="11" name="Google Shape;151;p10">
            <a:extLst>
              <a:ext uri="{FF2B5EF4-FFF2-40B4-BE49-F238E27FC236}">
                <a16:creationId xmlns:a16="http://schemas.microsoft.com/office/drawing/2014/main" id="{473849F1-A7B8-E020-C270-B6EC8277A923}"/>
              </a:ext>
            </a:extLst>
          </p:cNvPr>
          <p:cNvSpPr txBox="1">
            <a:spLocks/>
          </p:cNvSpPr>
          <p:nvPr/>
        </p:nvSpPr>
        <p:spPr>
          <a:xfrm>
            <a:off x="11053482" y="6318135"/>
            <a:ext cx="787949"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chemeClr val="bg1"/>
                </a:solidFill>
                <a:latin typeface="Sztosfixed" pitchFamily="2" charset="77"/>
                <a:ea typeface="Sztosfixed" pitchFamily="2" charset="77"/>
                <a:cs typeface="Sztosfixed" pitchFamily="2" charset="77"/>
              </a:rPr>
              <a:pPr algn="r">
                <a:buSzPts val="1400"/>
              </a:pPr>
              <a:t>26</a:t>
            </a:fld>
            <a:endParaRPr lang="en" sz="2000" b="1" dirty="0">
              <a:solidFill>
                <a:schemeClr val="bg1"/>
              </a:solidFill>
              <a:latin typeface="Sztosfixed" pitchFamily="2" charset="77"/>
              <a:ea typeface="Sztosfixed" pitchFamily="2" charset="77"/>
              <a:cs typeface="Sztosfixed" pitchFamily="2" charset="77"/>
            </a:endParaRPr>
          </a:p>
        </p:txBody>
      </p:sp>
      <p:grpSp>
        <p:nvGrpSpPr>
          <p:cNvPr id="9" name="pop up">
            <a:extLst>
              <a:ext uri="{FF2B5EF4-FFF2-40B4-BE49-F238E27FC236}">
                <a16:creationId xmlns:a16="http://schemas.microsoft.com/office/drawing/2014/main" id="{10742246-8FA5-B56F-EDF3-A72F49BF63D3}"/>
              </a:ext>
            </a:extLst>
          </p:cNvPr>
          <p:cNvGrpSpPr/>
          <p:nvPr/>
        </p:nvGrpSpPr>
        <p:grpSpPr>
          <a:xfrm>
            <a:off x="8809466" y="1172922"/>
            <a:ext cx="2757890" cy="2435664"/>
            <a:chOff x="8701796" y="1583890"/>
            <a:chExt cx="2757890" cy="2435664"/>
          </a:xfrm>
        </p:grpSpPr>
        <p:sp>
          <p:nvSpPr>
            <p:cNvPr id="12" name="Triangle 12">
              <a:extLst>
                <a:ext uri="{FF2B5EF4-FFF2-40B4-BE49-F238E27FC236}">
                  <a16:creationId xmlns:a16="http://schemas.microsoft.com/office/drawing/2014/main" id="{78A1FA91-124A-DB9A-CE95-D6A709D60B88}"/>
                </a:ext>
              </a:extLst>
            </p:cNvPr>
            <p:cNvSpPr/>
            <p:nvPr/>
          </p:nvSpPr>
          <p:spPr>
            <a:xfrm rot="9488669">
              <a:off x="10339643" y="3393000"/>
              <a:ext cx="688205" cy="593280"/>
            </a:xfrm>
            <a:prstGeom prst="triangle">
              <a:avLst/>
            </a:prstGeom>
            <a:solidFill>
              <a:srgbClr val="9B22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red oval with black background&#10;&#10;AI-generated content may be incorrect.">
              <a:extLst>
                <a:ext uri="{FF2B5EF4-FFF2-40B4-BE49-F238E27FC236}">
                  <a16:creationId xmlns:a16="http://schemas.microsoft.com/office/drawing/2014/main" id="{B0A5FE66-547C-5A61-D43E-CC4D7F02E46B}"/>
                </a:ext>
              </a:extLst>
            </p:cNvPr>
            <p:cNvPicPr>
              <a:picLocks noChangeAspect="1"/>
            </p:cNvPicPr>
            <p:nvPr/>
          </p:nvPicPr>
          <p:blipFill>
            <a:blip r:embed="rId6"/>
            <a:stretch>
              <a:fillRect/>
            </a:stretch>
          </p:blipFill>
          <p:spPr>
            <a:xfrm rot="591577">
              <a:off x="8701796" y="1583890"/>
              <a:ext cx="2757890" cy="2435664"/>
            </a:xfrm>
            <a:prstGeom prst="rect">
              <a:avLst/>
            </a:prstGeom>
          </p:spPr>
        </p:pic>
        <p:sp>
          <p:nvSpPr>
            <p:cNvPr id="14" name="TextBox 13">
              <a:extLst>
                <a:ext uri="{FF2B5EF4-FFF2-40B4-BE49-F238E27FC236}">
                  <a16:creationId xmlns:a16="http://schemas.microsoft.com/office/drawing/2014/main" id="{E03E7575-4F22-B116-2C9E-BF9278AA4571}"/>
                </a:ext>
              </a:extLst>
            </p:cNvPr>
            <p:cNvSpPr txBox="1"/>
            <p:nvPr/>
          </p:nvSpPr>
          <p:spPr>
            <a:xfrm>
              <a:off x="8977518" y="1930095"/>
              <a:ext cx="2116212" cy="1608646"/>
            </a:xfrm>
            <a:prstGeom prst="rect">
              <a:avLst/>
            </a:prstGeom>
            <a:noFill/>
          </p:spPr>
          <p:txBody>
            <a:bodyPr wrap="square" rtlCol="0">
              <a:spAutoFit/>
            </a:bodyPr>
            <a:lstStyle/>
            <a:p>
              <a:pPr algn="ctr">
                <a:lnSpc>
                  <a:spcPts val="2400"/>
                </a:lnSpc>
              </a:pPr>
              <a:r>
                <a:rPr lang="en-US" dirty="0">
                  <a:solidFill>
                    <a:schemeClr val="bg1"/>
                  </a:solidFill>
                  <a:latin typeface="Sztosfixed" pitchFamily="2" charset="77"/>
                  <a:ea typeface="Sztosfixed" pitchFamily="2" charset="77"/>
                  <a:cs typeface="Sztosfixed" pitchFamily="2" charset="77"/>
                </a:rPr>
                <a:t>Why do you think it's important to eat many different </a:t>
              </a:r>
              <a:r>
                <a:rPr lang="en-US" dirty="0" err="1">
                  <a:solidFill>
                    <a:schemeClr val="bg1"/>
                  </a:solidFill>
                  <a:latin typeface="Sztosfixed" pitchFamily="2" charset="77"/>
                  <a:ea typeface="Sztosfixed" pitchFamily="2" charset="77"/>
                  <a:cs typeface="Sztosfixed" pitchFamily="2" charset="77"/>
                </a:rPr>
                <a:t>coloured</a:t>
              </a:r>
              <a:r>
                <a:rPr lang="en-US" dirty="0">
                  <a:solidFill>
                    <a:schemeClr val="bg1"/>
                  </a:solidFill>
                  <a:latin typeface="Sztosfixed" pitchFamily="2" charset="77"/>
                  <a:ea typeface="Sztosfixed" pitchFamily="2" charset="77"/>
                  <a:cs typeface="Sztosfixed" pitchFamily="2" charset="77"/>
                </a:rPr>
                <a:t> foods?</a:t>
              </a:r>
            </a:p>
          </p:txBody>
        </p:sp>
      </p:grpSp>
      <p:pic>
        <p:nvPicPr>
          <p:cNvPr id="15" name="bt">
            <a:extLst>
              <a:ext uri="{FF2B5EF4-FFF2-40B4-BE49-F238E27FC236}">
                <a16:creationId xmlns:a16="http://schemas.microsoft.com/office/drawing/2014/main" id="{7A3027F7-ED19-D333-E3E3-FBA6212C5205}"/>
              </a:ext>
            </a:extLst>
          </p:cNvPr>
          <p:cNvPicPr>
            <a:picLocks noChangeAspect="1"/>
          </p:cNvPicPr>
          <p:nvPr/>
        </p:nvPicPr>
        <p:blipFill>
          <a:blip r:embed="rId7"/>
          <a:srcRect/>
          <a:stretch/>
        </p:blipFill>
        <p:spPr>
          <a:xfrm>
            <a:off x="10829664" y="4034959"/>
            <a:ext cx="420159" cy="422786"/>
          </a:xfrm>
          <a:prstGeom prst="rect">
            <a:avLst/>
          </a:prstGeom>
        </p:spPr>
      </p:pic>
      <p:grpSp>
        <p:nvGrpSpPr>
          <p:cNvPr id="4" name="menu">
            <a:extLst>
              <a:ext uri="{FF2B5EF4-FFF2-40B4-BE49-F238E27FC236}">
                <a16:creationId xmlns:a16="http://schemas.microsoft.com/office/drawing/2014/main" id="{E7EE5DD6-E683-D884-509A-537F8069A383}"/>
              </a:ext>
            </a:extLst>
          </p:cNvPr>
          <p:cNvGrpSpPr/>
          <p:nvPr/>
        </p:nvGrpSpPr>
        <p:grpSpPr>
          <a:xfrm>
            <a:off x="11474101" y="2871719"/>
            <a:ext cx="460535" cy="1114561"/>
            <a:chOff x="151927" y="2325786"/>
            <a:chExt cx="260682" cy="630889"/>
          </a:xfrm>
        </p:grpSpPr>
        <p:sp>
          <p:nvSpPr>
            <p:cNvPr id="5" name="Rectangle: Rounded Corners 63">
              <a:extLst>
                <a:ext uri="{FF2B5EF4-FFF2-40B4-BE49-F238E27FC236}">
                  <a16:creationId xmlns:a16="http://schemas.microsoft.com/office/drawing/2014/main" id="{94995011-81B8-4F16-13D0-E046E6261874}"/>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6" name="a4">
              <a:hlinkClick r:id="" action="ppaction://hlinkshowjump?jump=nextslide"/>
              <a:extLst>
                <a:ext uri="{FF2B5EF4-FFF2-40B4-BE49-F238E27FC236}">
                  <a16:creationId xmlns:a16="http://schemas.microsoft.com/office/drawing/2014/main" id="{0EC1C211-26D0-4A5E-5F56-7FDFFE052B39}"/>
                </a:ext>
              </a:extLst>
            </p:cNvPr>
            <p:cNvPicPr>
              <a:picLocks noChangeAspect="1"/>
            </p:cNvPicPr>
            <p:nvPr/>
          </p:nvPicPr>
          <p:blipFill>
            <a:blip r:embed="rId8"/>
            <a:srcRect/>
            <a:stretch/>
          </p:blipFill>
          <p:spPr>
            <a:xfrm>
              <a:off x="204687" y="2740767"/>
              <a:ext cx="154441" cy="106747"/>
            </a:xfrm>
            <a:prstGeom prst="rect">
              <a:avLst/>
            </a:prstGeom>
          </p:spPr>
        </p:pic>
        <p:pic>
          <p:nvPicPr>
            <p:cNvPr id="7" name="a4">
              <a:hlinkClick r:id="" action="ppaction://hlinkshowjump?jump=previousslide"/>
              <a:extLst>
                <a:ext uri="{FF2B5EF4-FFF2-40B4-BE49-F238E27FC236}">
                  <a16:creationId xmlns:a16="http://schemas.microsoft.com/office/drawing/2014/main" id="{23A31478-021B-69D7-BB15-42B4DB745DA7}"/>
                </a:ext>
              </a:extLst>
            </p:cNvPr>
            <p:cNvPicPr>
              <a:picLocks noChangeAspect="1"/>
            </p:cNvPicPr>
            <p:nvPr/>
          </p:nvPicPr>
          <p:blipFill>
            <a:blip r:embed="rId8"/>
            <a:srcRect/>
            <a:stretch/>
          </p:blipFill>
          <p:spPr>
            <a:xfrm rot="10800000">
              <a:off x="204687" y="2434554"/>
              <a:ext cx="154441" cy="106747"/>
            </a:xfrm>
            <a:prstGeom prst="rect">
              <a:avLst/>
            </a:prstGeom>
          </p:spPr>
        </p:pic>
      </p:grpSp>
    </p:spTree>
    <p:extLst>
      <p:ext uri="{BB962C8B-B14F-4D97-AF65-F5344CB8AC3E}">
        <p14:creationId xmlns:p14="http://schemas.microsoft.com/office/powerpoint/2010/main" val="53163801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seq concurrent="1" nextAc="seek">
              <p:cTn id="13" restart="whenNotActive" fill="hold" evtFilter="cancelBubble" nodeType="interactiveSeq">
                <p:stCondLst>
                  <p:cond evt="onClick" delay="0">
                    <p:tgtEl>
                      <p:spTgt spid="15"/>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childTnLst>
                                </p:cTn>
                              </p:par>
                              <p:par>
                                <p:cTn id="18" presetID="8" presetClass="emph" presetSubtype="0" fill="hold" nodeType="withEffect">
                                  <p:stCondLst>
                                    <p:cond delay="0"/>
                                  </p:stCondLst>
                                  <p:childTnLst>
                                    <p:animRot by="2700000">
                                      <p:cBhvr>
                                        <p:cTn id="19" dur="250" fill="hold"/>
                                        <p:tgtEl>
                                          <p:spTgt spid="15"/>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9"/>
                                        </p:tgtEl>
                                        <p:attrNameLst>
                                          <p:attrName>style.visibility</p:attrName>
                                        </p:attrNameLst>
                                      </p:cBhvr>
                                      <p:to>
                                        <p:strVal val="hidden"/>
                                      </p:to>
                                    </p:set>
                                  </p:childTnLst>
                                </p:cTn>
                              </p:par>
                              <p:par>
                                <p:cTn id="24" presetID="8" presetClass="emph" presetSubtype="0" fill="hold" nodeType="withEffect">
                                  <p:stCondLst>
                                    <p:cond delay="0"/>
                                  </p:stCondLst>
                                  <p:childTnLst>
                                    <p:animRot by="-2700000">
                                      <p:cBhvr>
                                        <p:cTn id="25" dur="250" fill="hold"/>
                                        <p:tgtEl>
                                          <p:spTgt spid="15"/>
                                        </p:tgtEl>
                                        <p:attrNameLst>
                                          <p:attrName>r</p:attrName>
                                        </p:attrNameLst>
                                      </p:cBhvr>
                                    </p:animRot>
                                  </p:childTnLst>
                                </p:cTn>
                              </p:par>
                            </p:childTnLst>
                          </p:cTn>
                        </p:par>
                      </p:childTnLst>
                    </p:cTn>
                  </p:par>
                </p:childTnLst>
              </p:cTn>
              <p:nextCondLst>
                <p:cond evt="onClick" delay="0">
                  <p:tgtEl>
                    <p:spTgt spid="15"/>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pop up">
            <a:extLst>
              <a:ext uri="{FF2B5EF4-FFF2-40B4-BE49-F238E27FC236}">
                <a16:creationId xmlns:a16="http://schemas.microsoft.com/office/drawing/2014/main" id="{B95FBB8A-628F-39F8-88E3-5F8FDDA90864}"/>
              </a:ext>
            </a:extLst>
          </p:cNvPr>
          <p:cNvGrpSpPr/>
          <p:nvPr/>
        </p:nvGrpSpPr>
        <p:grpSpPr>
          <a:xfrm>
            <a:off x="577471" y="1917794"/>
            <a:ext cx="2757890" cy="2435664"/>
            <a:chOff x="8701796" y="1583890"/>
            <a:chExt cx="2757890" cy="2435664"/>
          </a:xfrm>
        </p:grpSpPr>
        <p:sp>
          <p:nvSpPr>
            <p:cNvPr id="30" name="Triangle 12">
              <a:extLst>
                <a:ext uri="{FF2B5EF4-FFF2-40B4-BE49-F238E27FC236}">
                  <a16:creationId xmlns:a16="http://schemas.microsoft.com/office/drawing/2014/main" id="{76D5288C-2115-F35B-DE8D-A8948FE02226}"/>
                </a:ext>
              </a:extLst>
            </p:cNvPr>
            <p:cNvSpPr/>
            <p:nvPr/>
          </p:nvSpPr>
          <p:spPr>
            <a:xfrm rot="9488669">
              <a:off x="10339643" y="3393000"/>
              <a:ext cx="688205" cy="593280"/>
            </a:xfrm>
            <a:prstGeom prst="triangle">
              <a:avLst/>
            </a:prstGeom>
            <a:solidFill>
              <a:srgbClr val="9B22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descr="A red oval with black background&#10;&#10;AI-generated content may be incorrect.">
              <a:extLst>
                <a:ext uri="{FF2B5EF4-FFF2-40B4-BE49-F238E27FC236}">
                  <a16:creationId xmlns:a16="http://schemas.microsoft.com/office/drawing/2014/main" id="{EEDA5EA9-36D1-EB81-CAB4-AC83B67DEB94}"/>
                </a:ext>
              </a:extLst>
            </p:cNvPr>
            <p:cNvPicPr>
              <a:picLocks noChangeAspect="1"/>
            </p:cNvPicPr>
            <p:nvPr/>
          </p:nvPicPr>
          <p:blipFill>
            <a:blip r:embed="rId2"/>
            <a:stretch>
              <a:fillRect/>
            </a:stretch>
          </p:blipFill>
          <p:spPr>
            <a:xfrm rot="591577">
              <a:off x="8701796" y="1583890"/>
              <a:ext cx="2757890" cy="2435664"/>
            </a:xfrm>
            <a:prstGeom prst="rect">
              <a:avLst/>
            </a:prstGeom>
          </p:spPr>
        </p:pic>
        <p:sp>
          <p:nvSpPr>
            <p:cNvPr id="32" name="TextBox 31">
              <a:extLst>
                <a:ext uri="{FF2B5EF4-FFF2-40B4-BE49-F238E27FC236}">
                  <a16:creationId xmlns:a16="http://schemas.microsoft.com/office/drawing/2014/main" id="{643FCFA8-BA96-C7D0-ECDA-ABE0000BB37B}"/>
                </a:ext>
              </a:extLst>
            </p:cNvPr>
            <p:cNvSpPr txBox="1"/>
            <p:nvPr/>
          </p:nvSpPr>
          <p:spPr>
            <a:xfrm>
              <a:off x="8921035" y="1879174"/>
              <a:ext cx="2319412" cy="1916422"/>
            </a:xfrm>
            <a:prstGeom prst="rect">
              <a:avLst/>
            </a:prstGeom>
            <a:noFill/>
          </p:spPr>
          <p:txBody>
            <a:bodyPr wrap="square" rtlCol="0">
              <a:spAutoFit/>
            </a:bodyPr>
            <a:lstStyle/>
            <a:p>
              <a:pPr algn="ctr">
                <a:lnSpc>
                  <a:spcPts val="2400"/>
                </a:lnSpc>
              </a:pPr>
              <a:r>
                <a:rPr lang="en-US" dirty="0">
                  <a:solidFill>
                    <a:schemeClr val="bg1"/>
                  </a:solidFill>
                  <a:latin typeface="Sztosfixed" pitchFamily="2" charset="77"/>
                  <a:ea typeface="Sztosfixed" pitchFamily="2" charset="77"/>
                  <a:cs typeface="Sztosfixed" pitchFamily="2" charset="77"/>
                </a:rPr>
                <a:t>Each </a:t>
              </a:r>
              <a:r>
                <a:rPr lang="en-US" dirty="0" err="1">
                  <a:solidFill>
                    <a:schemeClr val="bg1"/>
                  </a:solidFill>
                  <a:latin typeface="Sztosfixed" pitchFamily="2" charset="77"/>
                  <a:ea typeface="Sztosfixed" pitchFamily="2" charset="77"/>
                  <a:cs typeface="Sztosfixed" pitchFamily="2" charset="77"/>
                </a:rPr>
                <a:t>colour</a:t>
              </a:r>
              <a:r>
                <a:rPr lang="en-US" dirty="0">
                  <a:solidFill>
                    <a:schemeClr val="bg1"/>
                  </a:solidFill>
                  <a:latin typeface="Sztosfixed" pitchFamily="2" charset="77"/>
                  <a:ea typeface="Sztosfixed" pitchFamily="2" charset="77"/>
                  <a:cs typeface="Sztosfixed" pitchFamily="2" charset="77"/>
                </a:rPr>
                <a:t> has special things inside that help your body stay strong and healthy. </a:t>
              </a:r>
            </a:p>
          </p:txBody>
        </p:sp>
      </p:grpSp>
      <p:pic>
        <p:nvPicPr>
          <p:cNvPr id="34" name="Picture 33" descr="Cartoon mushroom with a chef hat and spatula&#10;&#10;AI-generated content may be incorrect.">
            <a:extLst>
              <a:ext uri="{FF2B5EF4-FFF2-40B4-BE49-F238E27FC236}">
                <a16:creationId xmlns:a16="http://schemas.microsoft.com/office/drawing/2014/main" id="{8220FF8D-4AC8-1E6F-AB9C-39201E950705}"/>
              </a:ext>
            </a:extLst>
          </p:cNvPr>
          <p:cNvPicPr>
            <a:picLocks noChangeAspect="1"/>
          </p:cNvPicPr>
          <p:nvPr/>
        </p:nvPicPr>
        <p:blipFill>
          <a:blip r:embed="rId3"/>
          <a:srcRect l="12714" t="3906" r="13472" b="19435"/>
          <a:stretch>
            <a:fillRect/>
          </a:stretch>
        </p:blipFill>
        <p:spPr>
          <a:xfrm flipH="1">
            <a:off x="8516057" y="4464194"/>
            <a:ext cx="2580088" cy="2411590"/>
          </a:xfrm>
          <a:prstGeom prst="rect">
            <a:avLst/>
          </a:prstGeom>
        </p:spPr>
      </p:pic>
      <p:pic>
        <p:nvPicPr>
          <p:cNvPr id="3" name="Picture 2" descr="A group of vegetables in a circle&#10;&#10;AI-generated content may be incorrect.">
            <a:extLst>
              <a:ext uri="{FF2B5EF4-FFF2-40B4-BE49-F238E27FC236}">
                <a16:creationId xmlns:a16="http://schemas.microsoft.com/office/drawing/2014/main" id="{A4D4BA15-16D7-FD6B-71A6-7361CC7FD327}"/>
              </a:ext>
            </a:extLst>
          </p:cNvPr>
          <p:cNvPicPr>
            <a:picLocks noChangeAspect="1"/>
          </p:cNvPicPr>
          <p:nvPr/>
        </p:nvPicPr>
        <p:blipFill>
          <a:blip r:embed="rId4"/>
          <a:stretch>
            <a:fillRect/>
          </a:stretch>
        </p:blipFill>
        <p:spPr>
          <a:xfrm>
            <a:off x="3335361" y="1631417"/>
            <a:ext cx="5521278" cy="4874253"/>
          </a:xfrm>
          <a:prstGeom prst="rect">
            <a:avLst/>
          </a:prstGeom>
        </p:spPr>
      </p:pic>
      <p:sp>
        <p:nvSpPr>
          <p:cNvPr id="4" name="Title 1">
            <a:extLst>
              <a:ext uri="{FF2B5EF4-FFF2-40B4-BE49-F238E27FC236}">
                <a16:creationId xmlns:a16="http://schemas.microsoft.com/office/drawing/2014/main" id="{2AFE9086-02FB-C6A6-1391-3288AC3D5444}"/>
              </a:ext>
            </a:extLst>
          </p:cNvPr>
          <p:cNvSpPr txBox="1">
            <a:spLocks/>
          </p:cNvSpPr>
          <p:nvPr/>
        </p:nvSpPr>
        <p:spPr>
          <a:xfrm>
            <a:off x="2222500" y="352330"/>
            <a:ext cx="7747000" cy="59752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9B2242"/>
                </a:solidFill>
                <a:latin typeface="Sztosfixed" pitchFamily="2" charset="77"/>
                <a:ea typeface="Sztosfixed" pitchFamily="2" charset="77"/>
                <a:cs typeface="Sztosfixed" pitchFamily="2" charset="77"/>
              </a:rPr>
              <a:t>Fruit and veg superheroes</a:t>
            </a:r>
          </a:p>
        </p:txBody>
      </p:sp>
      <p:sp>
        <p:nvSpPr>
          <p:cNvPr id="5" name="red">
            <a:extLst>
              <a:ext uri="{FF2B5EF4-FFF2-40B4-BE49-F238E27FC236}">
                <a16:creationId xmlns:a16="http://schemas.microsoft.com/office/drawing/2014/main" id="{308550A9-B7D9-DB06-3E87-D594AD650D85}"/>
              </a:ext>
            </a:extLst>
          </p:cNvPr>
          <p:cNvSpPr/>
          <p:nvPr/>
        </p:nvSpPr>
        <p:spPr>
          <a:xfrm>
            <a:off x="1414534" y="1538809"/>
            <a:ext cx="3673646" cy="1333391"/>
          </a:xfrm>
          <a:prstGeom prst="roundRect">
            <a:avLst/>
          </a:prstGeom>
          <a:solidFill>
            <a:srgbClr val="F5463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nSpc>
                <a:spcPts val="2000"/>
              </a:lnSpc>
            </a:pPr>
            <a:r>
              <a:rPr lang="en-AU" sz="1600" dirty="0">
                <a:solidFill>
                  <a:schemeClr val="bg1"/>
                </a:solidFill>
                <a:latin typeface="SZTOS MEDIUM" pitchFamily="2" charset="77"/>
                <a:ea typeface="SZTOS MEDIUM" pitchFamily="2" charset="77"/>
                <a:cs typeface="SZTOS MEDIUM" pitchFamily="2" charset="77"/>
              </a:rPr>
              <a:t>Red</a:t>
            </a:r>
          </a:p>
          <a:p>
            <a:pPr>
              <a:lnSpc>
                <a:spcPts val="2000"/>
              </a:lnSpc>
            </a:pPr>
            <a:r>
              <a:rPr lang="en-AU" sz="1400" dirty="0">
                <a:solidFill>
                  <a:schemeClr val="bg1"/>
                </a:solidFill>
                <a:latin typeface="Montserrat" pitchFamily="2" charset="77"/>
              </a:rPr>
              <a:t>Foods like strawberries, tomatoes, and red apples help to keep your heart happy and strong.</a:t>
            </a:r>
            <a:endParaRPr lang="en-US" sz="1400" dirty="0">
              <a:solidFill>
                <a:schemeClr val="bg1"/>
              </a:solidFill>
            </a:endParaRPr>
          </a:p>
        </p:txBody>
      </p:sp>
      <p:sp>
        <p:nvSpPr>
          <p:cNvPr id="6" name="orange">
            <a:extLst>
              <a:ext uri="{FF2B5EF4-FFF2-40B4-BE49-F238E27FC236}">
                <a16:creationId xmlns:a16="http://schemas.microsoft.com/office/drawing/2014/main" id="{D3124455-A098-444F-9D8C-E15C72ED8AFE}"/>
              </a:ext>
            </a:extLst>
          </p:cNvPr>
          <p:cNvSpPr/>
          <p:nvPr/>
        </p:nvSpPr>
        <p:spPr>
          <a:xfrm>
            <a:off x="1033581" y="3207640"/>
            <a:ext cx="3308837" cy="1542713"/>
          </a:xfrm>
          <a:prstGeom prst="roundRect">
            <a:avLst/>
          </a:prstGeom>
          <a:solidFill>
            <a:srgbClr val="F0A539"/>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nSpc>
                <a:spcPts val="2000"/>
              </a:lnSpc>
            </a:pPr>
            <a:r>
              <a:rPr lang="en-AU" sz="1600" dirty="0">
                <a:solidFill>
                  <a:schemeClr val="bg1"/>
                </a:solidFill>
                <a:latin typeface="SZTOS MEDIUM" pitchFamily="2" charset="77"/>
                <a:ea typeface="SZTOS MEDIUM" pitchFamily="2" charset="77"/>
                <a:cs typeface="SZTOS MEDIUM" pitchFamily="2" charset="77"/>
              </a:rPr>
              <a:t>Orange/ Yellow</a:t>
            </a:r>
          </a:p>
          <a:p>
            <a:pPr>
              <a:lnSpc>
                <a:spcPts val="2000"/>
              </a:lnSpc>
            </a:pPr>
            <a:r>
              <a:rPr lang="en-AU" sz="1400" dirty="0">
                <a:solidFill>
                  <a:schemeClr val="bg1"/>
                </a:solidFill>
                <a:latin typeface="Montserrat" pitchFamily="2" charset="77"/>
              </a:rPr>
              <a:t>Foods like carrots, sweet potatoes, and oranges have helpers that help you see well and keep your skin healthy.</a:t>
            </a:r>
            <a:endParaRPr lang="en-US" sz="1400" dirty="0">
              <a:solidFill>
                <a:schemeClr val="bg1"/>
              </a:solidFill>
            </a:endParaRPr>
          </a:p>
        </p:txBody>
      </p:sp>
      <p:sp>
        <p:nvSpPr>
          <p:cNvPr id="7" name="purple">
            <a:extLst>
              <a:ext uri="{FF2B5EF4-FFF2-40B4-BE49-F238E27FC236}">
                <a16:creationId xmlns:a16="http://schemas.microsoft.com/office/drawing/2014/main" id="{BA492BFE-0336-5A17-583F-B4DA7D43E1B7}"/>
              </a:ext>
            </a:extLst>
          </p:cNvPr>
          <p:cNvSpPr/>
          <p:nvPr/>
        </p:nvSpPr>
        <p:spPr>
          <a:xfrm>
            <a:off x="1617733" y="5062282"/>
            <a:ext cx="3809269" cy="1328748"/>
          </a:xfrm>
          <a:prstGeom prst="roundRect">
            <a:avLst/>
          </a:prstGeom>
          <a:solidFill>
            <a:srgbClr val="8E7EFF"/>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nSpc>
                <a:spcPts val="2000"/>
              </a:lnSpc>
            </a:pPr>
            <a:r>
              <a:rPr lang="en-AU" sz="1600" dirty="0">
                <a:solidFill>
                  <a:schemeClr val="bg1"/>
                </a:solidFill>
                <a:latin typeface="SZTOS MEDIUM" pitchFamily="2" charset="77"/>
                <a:ea typeface="SZTOS MEDIUM" pitchFamily="2" charset="77"/>
                <a:cs typeface="SZTOS MEDIUM" pitchFamily="2" charset="77"/>
              </a:rPr>
              <a:t>Purple/ Blue</a:t>
            </a:r>
          </a:p>
          <a:p>
            <a:pPr>
              <a:lnSpc>
                <a:spcPts val="2000"/>
              </a:lnSpc>
            </a:pPr>
            <a:r>
              <a:rPr lang="en-AU" sz="1400" dirty="0">
                <a:solidFill>
                  <a:schemeClr val="bg1"/>
                </a:solidFill>
                <a:latin typeface="Montserrat" pitchFamily="2" charset="77"/>
              </a:rPr>
              <a:t>Foods like blueberries, eggplant and grapes have helpers that protect your body from getting sick.</a:t>
            </a:r>
            <a:endParaRPr lang="en-US" sz="1400" dirty="0">
              <a:solidFill>
                <a:schemeClr val="bg1"/>
              </a:solidFill>
            </a:endParaRPr>
          </a:p>
        </p:txBody>
      </p:sp>
      <p:sp>
        <p:nvSpPr>
          <p:cNvPr id="8" name="green">
            <a:extLst>
              <a:ext uri="{FF2B5EF4-FFF2-40B4-BE49-F238E27FC236}">
                <a16:creationId xmlns:a16="http://schemas.microsoft.com/office/drawing/2014/main" id="{27F5A44D-EC9E-10D9-F406-45941838E37B}"/>
              </a:ext>
            </a:extLst>
          </p:cNvPr>
          <p:cNvSpPr/>
          <p:nvPr/>
        </p:nvSpPr>
        <p:spPr>
          <a:xfrm>
            <a:off x="7582097" y="4395555"/>
            <a:ext cx="3514048" cy="1748586"/>
          </a:xfrm>
          <a:prstGeom prst="roundRect">
            <a:avLst/>
          </a:prstGeom>
          <a:solidFill>
            <a:srgbClr val="3EA345"/>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nSpc>
                <a:spcPts val="2000"/>
              </a:lnSpc>
            </a:pPr>
            <a:r>
              <a:rPr lang="en-AU" sz="1600" dirty="0">
                <a:solidFill>
                  <a:schemeClr val="bg1"/>
                </a:solidFill>
                <a:latin typeface="SZTOS MEDIUM" pitchFamily="2" charset="77"/>
                <a:ea typeface="SZTOS MEDIUM" pitchFamily="2" charset="77"/>
                <a:cs typeface="SZTOS MEDIUM" pitchFamily="2" charset="77"/>
              </a:rPr>
              <a:t>Green</a:t>
            </a:r>
          </a:p>
          <a:p>
            <a:pPr>
              <a:lnSpc>
                <a:spcPts val="2000"/>
              </a:lnSpc>
            </a:pPr>
            <a:r>
              <a:rPr lang="en-AU" sz="1400" dirty="0">
                <a:solidFill>
                  <a:schemeClr val="bg1"/>
                </a:solidFill>
                <a:latin typeface="Montserrat" pitchFamily="2" charset="77"/>
              </a:rPr>
              <a:t>Green foods like broccoli, spinach, and peas have lots of different good things inside that can help your body grow and also fight off sickness.</a:t>
            </a:r>
            <a:endParaRPr lang="en-US" sz="1400" dirty="0">
              <a:solidFill>
                <a:schemeClr val="bg1"/>
              </a:solidFill>
            </a:endParaRPr>
          </a:p>
        </p:txBody>
      </p:sp>
      <p:sp>
        <p:nvSpPr>
          <p:cNvPr id="9" name="brown">
            <a:extLst>
              <a:ext uri="{FF2B5EF4-FFF2-40B4-BE49-F238E27FC236}">
                <a16:creationId xmlns:a16="http://schemas.microsoft.com/office/drawing/2014/main" id="{F93ADDAE-0822-43B3-4E4A-1C66C180AB8E}"/>
              </a:ext>
            </a:extLst>
          </p:cNvPr>
          <p:cNvSpPr/>
          <p:nvPr/>
        </p:nvSpPr>
        <p:spPr>
          <a:xfrm>
            <a:off x="8023314" y="1622031"/>
            <a:ext cx="3673646" cy="2337193"/>
          </a:xfrm>
          <a:prstGeom prst="roundRect">
            <a:avLst/>
          </a:prstGeom>
          <a:solidFill>
            <a:srgbClr val="FBE8CD"/>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nSpc>
                <a:spcPts val="2000"/>
              </a:lnSpc>
            </a:pPr>
            <a:r>
              <a:rPr lang="en-AU" sz="1600" dirty="0">
                <a:solidFill>
                  <a:srgbClr val="414141"/>
                </a:solidFill>
                <a:latin typeface="SZTOS MEDIUM" pitchFamily="2" charset="77"/>
                <a:ea typeface="SZTOS MEDIUM" pitchFamily="2" charset="77"/>
                <a:cs typeface="SZTOS MEDIUM" pitchFamily="2" charset="77"/>
              </a:rPr>
              <a:t>Brown/ White</a:t>
            </a:r>
          </a:p>
          <a:p>
            <a:pPr>
              <a:lnSpc>
                <a:spcPts val="2000"/>
              </a:lnSpc>
            </a:pPr>
            <a:r>
              <a:rPr lang="en-AU" sz="1400" dirty="0">
                <a:solidFill>
                  <a:srgbClr val="414141"/>
                </a:solidFill>
                <a:latin typeface="Montserrat" pitchFamily="2" charset="77"/>
              </a:rPr>
              <a:t>Brown and white foods like mushrooms, bananas, potatoes, and garlic have have helpers that help your body fight off bad germs and keep you feeling good. Bananas and potatoes are also good for your muscles.</a:t>
            </a:r>
            <a:endParaRPr lang="en-US" sz="1400" dirty="0">
              <a:solidFill>
                <a:srgbClr val="414141"/>
              </a:solidFill>
            </a:endParaRPr>
          </a:p>
        </p:txBody>
      </p:sp>
      <p:sp>
        <p:nvSpPr>
          <p:cNvPr id="10" name="Google Shape;151;p10">
            <a:extLst>
              <a:ext uri="{FF2B5EF4-FFF2-40B4-BE49-F238E27FC236}">
                <a16:creationId xmlns:a16="http://schemas.microsoft.com/office/drawing/2014/main" id="{1EB5B2D0-4F7C-3579-5C63-C8D1B9516594}"/>
              </a:ext>
            </a:extLst>
          </p:cNvPr>
          <p:cNvSpPr txBox="1">
            <a:spLocks/>
          </p:cNvSpPr>
          <p:nvPr/>
        </p:nvSpPr>
        <p:spPr>
          <a:xfrm>
            <a:off x="11053482" y="6318135"/>
            <a:ext cx="787949"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rgbClr val="2F7A34"/>
                </a:solidFill>
                <a:latin typeface="Sztosfixed" pitchFamily="2" charset="77"/>
                <a:ea typeface="Sztosfixed" pitchFamily="2" charset="77"/>
                <a:cs typeface="Sztosfixed" pitchFamily="2" charset="77"/>
              </a:rPr>
              <a:pPr algn="r">
                <a:buSzPts val="1400"/>
              </a:pPr>
              <a:t>27</a:t>
            </a:fld>
            <a:endParaRPr lang="en" sz="2000" b="1" dirty="0">
              <a:solidFill>
                <a:srgbClr val="2F7A34"/>
              </a:solidFill>
              <a:latin typeface="Sztosfixed" pitchFamily="2" charset="77"/>
              <a:ea typeface="Sztosfixed" pitchFamily="2" charset="77"/>
              <a:cs typeface="Sztosfixed" pitchFamily="2" charset="77"/>
            </a:endParaRPr>
          </a:p>
        </p:txBody>
      </p:sp>
      <p:pic>
        <p:nvPicPr>
          <p:cNvPr id="2" name="r">
            <a:extLst>
              <a:ext uri="{FF2B5EF4-FFF2-40B4-BE49-F238E27FC236}">
                <a16:creationId xmlns:a16="http://schemas.microsoft.com/office/drawing/2014/main" id="{D0FF389F-C420-F801-3895-6792B778D90B}"/>
              </a:ext>
            </a:extLst>
          </p:cNvPr>
          <p:cNvPicPr>
            <a:picLocks noChangeAspect="1"/>
          </p:cNvPicPr>
          <p:nvPr/>
        </p:nvPicPr>
        <p:blipFill>
          <a:blip r:embed="rId5"/>
          <a:srcRect/>
          <a:stretch/>
        </p:blipFill>
        <p:spPr>
          <a:xfrm>
            <a:off x="5105105" y="2123327"/>
            <a:ext cx="502931" cy="502931"/>
          </a:xfrm>
          <a:prstGeom prst="rect">
            <a:avLst/>
          </a:prstGeom>
        </p:spPr>
      </p:pic>
      <p:pic>
        <p:nvPicPr>
          <p:cNvPr id="11" name="b">
            <a:extLst>
              <a:ext uri="{FF2B5EF4-FFF2-40B4-BE49-F238E27FC236}">
                <a16:creationId xmlns:a16="http://schemas.microsoft.com/office/drawing/2014/main" id="{9D5AEE5A-37CB-73EF-A430-3162A61AFD60}"/>
              </a:ext>
            </a:extLst>
          </p:cNvPr>
          <p:cNvPicPr>
            <a:picLocks noChangeAspect="1"/>
          </p:cNvPicPr>
          <p:nvPr/>
        </p:nvPicPr>
        <p:blipFill>
          <a:blip r:embed="rId6"/>
          <a:srcRect/>
          <a:stretch/>
        </p:blipFill>
        <p:spPr>
          <a:xfrm>
            <a:off x="7406885" y="2111528"/>
            <a:ext cx="502931" cy="502931"/>
          </a:xfrm>
          <a:prstGeom prst="rect">
            <a:avLst/>
          </a:prstGeom>
        </p:spPr>
      </p:pic>
      <p:pic>
        <p:nvPicPr>
          <p:cNvPr id="12" name="g">
            <a:extLst>
              <a:ext uri="{FF2B5EF4-FFF2-40B4-BE49-F238E27FC236}">
                <a16:creationId xmlns:a16="http://schemas.microsoft.com/office/drawing/2014/main" id="{FEB6B907-47FC-9C4B-28F0-67F81617147A}"/>
              </a:ext>
            </a:extLst>
          </p:cNvPr>
          <p:cNvPicPr>
            <a:picLocks noChangeAspect="1"/>
          </p:cNvPicPr>
          <p:nvPr/>
        </p:nvPicPr>
        <p:blipFill>
          <a:blip r:embed="rId7"/>
          <a:srcRect/>
          <a:stretch/>
        </p:blipFill>
        <p:spPr>
          <a:xfrm>
            <a:off x="6867663" y="4896996"/>
            <a:ext cx="502931" cy="502931"/>
          </a:xfrm>
          <a:prstGeom prst="rect">
            <a:avLst/>
          </a:prstGeom>
        </p:spPr>
      </p:pic>
      <p:pic>
        <p:nvPicPr>
          <p:cNvPr id="13" name="p">
            <a:extLst>
              <a:ext uri="{FF2B5EF4-FFF2-40B4-BE49-F238E27FC236}">
                <a16:creationId xmlns:a16="http://schemas.microsoft.com/office/drawing/2014/main" id="{181F89C7-DD25-0DB3-9B63-DE57B5675412}"/>
              </a:ext>
            </a:extLst>
          </p:cNvPr>
          <p:cNvPicPr>
            <a:picLocks noChangeAspect="1"/>
          </p:cNvPicPr>
          <p:nvPr/>
        </p:nvPicPr>
        <p:blipFill>
          <a:blip r:embed="rId8"/>
          <a:srcRect/>
          <a:stretch/>
        </p:blipFill>
        <p:spPr>
          <a:xfrm>
            <a:off x="5638505" y="5399927"/>
            <a:ext cx="502931" cy="502931"/>
          </a:xfrm>
          <a:prstGeom prst="rect">
            <a:avLst/>
          </a:prstGeom>
        </p:spPr>
      </p:pic>
      <p:pic>
        <p:nvPicPr>
          <p:cNvPr id="14" name="o">
            <a:extLst>
              <a:ext uri="{FF2B5EF4-FFF2-40B4-BE49-F238E27FC236}">
                <a16:creationId xmlns:a16="http://schemas.microsoft.com/office/drawing/2014/main" id="{D61DAE1D-6B5F-8EA0-7D6E-BD23A57B90E0}"/>
              </a:ext>
            </a:extLst>
          </p:cNvPr>
          <p:cNvPicPr>
            <a:picLocks noChangeAspect="1"/>
          </p:cNvPicPr>
          <p:nvPr/>
        </p:nvPicPr>
        <p:blipFill>
          <a:blip r:embed="rId9"/>
          <a:srcRect/>
          <a:stretch/>
        </p:blipFill>
        <p:spPr>
          <a:xfrm>
            <a:off x="4508205" y="3850527"/>
            <a:ext cx="502931" cy="502931"/>
          </a:xfrm>
          <a:prstGeom prst="rect">
            <a:avLst/>
          </a:prstGeom>
        </p:spPr>
      </p:pic>
      <p:sp>
        <p:nvSpPr>
          <p:cNvPr id="27" name="TextBox 26">
            <a:extLst>
              <a:ext uri="{FF2B5EF4-FFF2-40B4-BE49-F238E27FC236}">
                <a16:creationId xmlns:a16="http://schemas.microsoft.com/office/drawing/2014/main" id="{3DD235F1-A302-5924-6D83-091B56499ECB}"/>
              </a:ext>
            </a:extLst>
          </p:cNvPr>
          <p:cNvSpPr txBox="1"/>
          <p:nvPr/>
        </p:nvSpPr>
        <p:spPr>
          <a:xfrm>
            <a:off x="1447800" y="1007816"/>
            <a:ext cx="9296400" cy="378373"/>
          </a:xfrm>
          <a:prstGeom prst="rect">
            <a:avLst/>
          </a:prstGeom>
          <a:noFill/>
        </p:spPr>
        <p:txBody>
          <a:bodyPr wrap="square">
            <a:spAutoFit/>
          </a:bodyPr>
          <a:lstStyle/>
          <a:p>
            <a:pPr algn="ctr" rtl="0">
              <a:lnSpc>
                <a:spcPts val="2400"/>
              </a:lnSpc>
              <a:buNone/>
            </a:pPr>
            <a:r>
              <a:rPr lang="en-US" sz="1800" b="0" i="0" u="none" strike="noStrike" dirty="0">
                <a:solidFill>
                  <a:srgbClr val="595959"/>
                </a:solidFill>
                <a:effectLst/>
                <a:latin typeface="Montserrat" panose="00000500000000000000" pitchFamily="2" charset="0"/>
              </a:rPr>
              <a:t>Eating fruits and vegetables of different </a:t>
            </a:r>
            <a:r>
              <a:rPr lang="en-US" sz="1800" b="0" i="0" u="none" strike="noStrike" dirty="0" err="1">
                <a:solidFill>
                  <a:srgbClr val="595959"/>
                </a:solidFill>
                <a:effectLst/>
                <a:latin typeface="Montserrat" panose="00000500000000000000" pitchFamily="2" charset="0"/>
              </a:rPr>
              <a:t>colours</a:t>
            </a:r>
            <a:r>
              <a:rPr lang="en-US" sz="1800" b="0" i="0" u="none" strike="noStrike" dirty="0">
                <a:solidFill>
                  <a:srgbClr val="595959"/>
                </a:solidFill>
                <a:effectLst/>
                <a:latin typeface="Montserrat" panose="00000500000000000000" pitchFamily="2" charset="0"/>
              </a:rPr>
              <a:t> is like eating a rainbow! </a:t>
            </a:r>
          </a:p>
        </p:txBody>
      </p:sp>
      <p:grpSp>
        <p:nvGrpSpPr>
          <p:cNvPr id="15" name="menu">
            <a:extLst>
              <a:ext uri="{FF2B5EF4-FFF2-40B4-BE49-F238E27FC236}">
                <a16:creationId xmlns:a16="http://schemas.microsoft.com/office/drawing/2014/main" id="{60680F5D-491E-8E91-7909-3946E1ECDFB0}"/>
              </a:ext>
            </a:extLst>
          </p:cNvPr>
          <p:cNvGrpSpPr/>
          <p:nvPr/>
        </p:nvGrpSpPr>
        <p:grpSpPr>
          <a:xfrm>
            <a:off x="11474101" y="2871719"/>
            <a:ext cx="460535" cy="1114561"/>
            <a:chOff x="151927" y="2325786"/>
            <a:chExt cx="260682" cy="630889"/>
          </a:xfrm>
        </p:grpSpPr>
        <p:sp>
          <p:nvSpPr>
            <p:cNvPr id="16" name="Rectangle: Rounded Corners 63">
              <a:extLst>
                <a:ext uri="{FF2B5EF4-FFF2-40B4-BE49-F238E27FC236}">
                  <a16:creationId xmlns:a16="http://schemas.microsoft.com/office/drawing/2014/main" id="{71B7DC01-0FC3-BCA3-3417-672775F7EC78}"/>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17" name="a4">
              <a:hlinkClick r:id="" action="ppaction://hlinkshowjump?jump=nextslide"/>
              <a:extLst>
                <a:ext uri="{FF2B5EF4-FFF2-40B4-BE49-F238E27FC236}">
                  <a16:creationId xmlns:a16="http://schemas.microsoft.com/office/drawing/2014/main" id="{5ACD6CAA-EE04-C298-5E41-455664D2C432}"/>
                </a:ext>
              </a:extLst>
            </p:cNvPr>
            <p:cNvPicPr>
              <a:picLocks noChangeAspect="1"/>
            </p:cNvPicPr>
            <p:nvPr/>
          </p:nvPicPr>
          <p:blipFill>
            <a:blip r:embed="rId10"/>
            <a:srcRect/>
            <a:stretch/>
          </p:blipFill>
          <p:spPr>
            <a:xfrm>
              <a:off x="204687" y="2740767"/>
              <a:ext cx="154441" cy="106747"/>
            </a:xfrm>
            <a:prstGeom prst="rect">
              <a:avLst/>
            </a:prstGeom>
          </p:spPr>
        </p:pic>
        <p:pic>
          <p:nvPicPr>
            <p:cNvPr id="18" name="a4">
              <a:hlinkClick r:id="" action="ppaction://hlinkshowjump?jump=previousslide"/>
              <a:extLst>
                <a:ext uri="{FF2B5EF4-FFF2-40B4-BE49-F238E27FC236}">
                  <a16:creationId xmlns:a16="http://schemas.microsoft.com/office/drawing/2014/main" id="{6D6153E3-FA2C-F411-FCC4-ACDA97E23482}"/>
                </a:ext>
              </a:extLst>
            </p:cNvPr>
            <p:cNvPicPr>
              <a:picLocks noChangeAspect="1"/>
            </p:cNvPicPr>
            <p:nvPr/>
          </p:nvPicPr>
          <p:blipFill>
            <a:blip r:embed="rId10"/>
            <a:srcRect/>
            <a:stretch/>
          </p:blipFill>
          <p:spPr>
            <a:xfrm rot="10800000">
              <a:off x="204687" y="2434554"/>
              <a:ext cx="154441" cy="106747"/>
            </a:xfrm>
            <a:prstGeom prst="rect">
              <a:avLst/>
            </a:prstGeom>
          </p:spPr>
        </p:pic>
      </p:grpSp>
    </p:spTree>
    <p:extLst>
      <p:ext uri="{BB962C8B-B14F-4D97-AF65-F5344CB8AC3E}">
        <p14:creationId xmlns:p14="http://schemas.microsoft.com/office/powerpoint/2010/main" val="48404031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8" presetClass="emph" presetSubtype="0" fill="hold" nodeType="withEffect">
                                  <p:stCondLst>
                                    <p:cond delay="0"/>
                                  </p:stCondLst>
                                  <p:childTnLst>
                                    <p:animRot by="2700000">
                                      <p:cBhvr>
                                        <p:cTn id="18" dur="250" fill="hold"/>
                                        <p:tgtEl>
                                          <p:spTgt spid="2"/>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par>
                                <p:cTn id="24" presetID="8" presetClass="emph" presetSubtype="0" fill="hold" nodeType="withEffect">
                                  <p:stCondLst>
                                    <p:cond delay="0"/>
                                  </p:stCondLst>
                                  <p:childTnLst>
                                    <p:animRot by="-2700000">
                                      <p:cBhvr>
                                        <p:cTn id="25" dur="250" fill="hold"/>
                                        <p:tgtEl>
                                          <p:spTgt spid="2"/>
                                        </p:tgtEl>
                                        <p:attrNameLst>
                                          <p:attrName>r</p:attrName>
                                        </p:attrNameLst>
                                      </p:cBhvr>
                                    </p:animRot>
                                  </p:childTnLst>
                                </p:cTn>
                              </p:par>
                            </p:childTnLst>
                          </p:cTn>
                        </p:par>
                      </p:childTnLst>
                    </p:cTn>
                  </p:par>
                </p:childTnLst>
              </p:cTn>
              <p:nextCondLst>
                <p:cond evt="onClick" delay="0">
                  <p:tgtEl>
                    <p:spTgt spid="2"/>
                  </p:tgtEl>
                </p:cond>
              </p:nextCondLst>
            </p:seq>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8" presetClass="emph" presetSubtype="0" fill="hold" nodeType="withEffect">
                                  <p:stCondLst>
                                    <p:cond delay="0"/>
                                  </p:stCondLst>
                                  <p:childTnLst>
                                    <p:animRot by="2700000">
                                      <p:cBhvr>
                                        <p:cTn id="33" dur="250" fill="hold"/>
                                        <p:tgtEl>
                                          <p:spTgt spid="11"/>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9"/>
                                        </p:tgtEl>
                                      </p:cBhvr>
                                    </p:animEffect>
                                    <p:set>
                                      <p:cBhvr>
                                        <p:cTn id="38" dur="1" fill="hold">
                                          <p:stCondLst>
                                            <p:cond delay="499"/>
                                          </p:stCondLst>
                                        </p:cTn>
                                        <p:tgtEl>
                                          <p:spTgt spid="9"/>
                                        </p:tgtEl>
                                        <p:attrNameLst>
                                          <p:attrName>style.visibility</p:attrName>
                                        </p:attrNameLst>
                                      </p:cBhvr>
                                      <p:to>
                                        <p:strVal val="hidden"/>
                                      </p:to>
                                    </p:set>
                                  </p:childTnLst>
                                </p:cTn>
                              </p:par>
                              <p:par>
                                <p:cTn id="39" presetID="8" presetClass="emph" presetSubtype="0" fill="hold" nodeType="withEffect">
                                  <p:stCondLst>
                                    <p:cond delay="0"/>
                                  </p:stCondLst>
                                  <p:childTnLst>
                                    <p:animRot by="-2700000">
                                      <p:cBhvr>
                                        <p:cTn id="40" dur="250" fill="hold"/>
                                        <p:tgtEl>
                                          <p:spTgt spid="11"/>
                                        </p:tgtEl>
                                        <p:attrNameLst>
                                          <p:attrName>r</p:attrName>
                                        </p:attrNameLst>
                                      </p:cBhvr>
                                    </p:animRot>
                                  </p:childTnLst>
                                </p:cTn>
                              </p:par>
                            </p:childTnLst>
                          </p:cTn>
                        </p:par>
                      </p:childTnLst>
                    </p:cTn>
                  </p:par>
                </p:childTnLst>
              </p:cTn>
              <p:nextCondLst>
                <p:cond evt="onClick" delay="0">
                  <p:tgtEl>
                    <p:spTgt spid="11"/>
                  </p:tgtEl>
                </p:cond>
              </p:nextCondLst>
            </p:seq>
            <p:seq concurrent="1" nextAc="seek">
              <p:cTn id="41" restart="whenNotActive" fill="hold" evtFilter="cancelBubble" nodeType="interactiveSeq">
                <p:stCondLst>
                  <p:cond evt="onClick" delay="0">
                    <p:tgtEl>
                      <p:spTgt spid="12"/>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cTn>
                              </p:par>
                              <p:par>
                                <p:cTn id="47" presetID="8" presetClass="emph" presetSubtype="0" fill="hold" nodeType="withEffect">
                                  <p:stCondLst>
                                    <p:cond delay="0"/>
                                  </p:stCondLst>
                                  <p:childTnLst>
                                    <p:animRot by="2700000">
                                      <p:cBhvr>
                                        <p:cTn id="48" dur="250" fill="hold"/>
                                        <p:tgtEl>
                                          <p:spTgt spid="12"/>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8"/>
                                        </p:tgtEl>
                                      </p:cBhvr>
                                    </p:animEffect>
                                    <p:set>
                                      <p:cBhvr>
                                        <p:cTn id="53" dur="1" fill="hold">
                                          <p:stCondLst>
                                            <p:cond delay="499"/>
                                          </p:stCondLst>
                                        </p:cTn>
                                        <p:tgtEl>
                                          <p:spTgt spid="8"/>
                                        </p:tgtEl>
                                        <p:attrNameLst>
                                          <p:attrName>style.visibility</p:attrName>
                                        </p:attrNameLst>
                                      </p:cBhvr>
                                      <p:to>
                                        <p:strVal val="hidden"/>
                                      </p:to>
                                    </p:set>
                                  </p:childTnLst>
                                </p:cTn>
                              </p:par>
                              <p:par>
                                <p:cTn id="54" presetID="8" presetClass="emph" presetSubtype="0" fill="hold" nodeType="withEffect">
                                  <p:stCondLst>
                                    <p:cond delay="0"/>
                                  </p:stCondLst>
                                  <p:childTnLst>
                                    <p:animRot by="-2700000">
                                      <p:cBhvr>
                                        <p:cTn id="55" dur="250" fill="hold"/>
                                        <p:tgtEl>
                                          <p:spTgt spid="12"/>
                                        </p:tgtEl>
                                        <p:attrNameLst>
                                          <p:attrName>r</p:attrName>
                                        </p:attrNameLst>
                                      </p:cBhvr>
                                    </p:animRot>
                                  </p:childTnLst>
                                </p:cTn>
                              </p:par>
                            </p:childTnLst>
                          </p:cTn>
                        </p:par>
                      </p:childTnLst>
                    </p:cTn>
                  </p:par>
                </p:childTnLst>
              </p:cTn>
              <p:nextCondLst>
                <p:cond evt="onClick" delay="0">
                  <p:tgtEl>
                    <p:spTgt spid="12"/>
                  </p:tgtEl>
                </p:cond>
              </p:nextCondLst>
            </p:seq>
            <p:seq concurrent="1" nextAc="seek">
              <p:cTn id="56" restart="whenNotActive" fill="hold" evtFilter="cancelBubble" nodeType="interactiveSeq">
                <p:stCondLst>
                  <p:cond evt="onClick" delay="0">
                    <p:tgtEl>
                      <p:spTgt spid="13"/>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grpId="0" nodeType="with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500"/>
                                        <p:tgtEl>
                                          <p:spTgt spid="7"/>
                                        </p:tgtEl>
                                      </p:cBhvr>
                                    </p:animEffect>
                                  </p:childTnLst>
                                </p:cTn>
                              </p:par>
                              <p:par>
                                <p:cTn id="62" presetID="8" presetClass="emph" presetSubtype="0" fill="hold" nodeType="withEffect">
                                  <p:stCondLst>
                                    <p:cond delay="0"/>
                                  </p:stCondLst>
                                  <p:childTnLst>
                                    <p:animRot by="2700000">
                                      <p:cBhvr>
                                        <p:cTn id="63" dur="250" fill="hold"/>
                                        <p:tgtEl>
                                          <p:spTgt spid="13"/>
                                        </p:tgtEl>
                                        <p:attrNameLst>
                                          <p:attrName>r</p:attrName>
                                        </p:attrNameLst>
                                      </p:cBhvr>
                                    </p:animRo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grpId="1" nodeType="clickEffect">
                                  <p:stCondLst>
                                    <p:cond delay="0"/>
                                  </p:stCondLst>
                                  <p:childTnLst>
                                    <p:animEffect transition="out" filter="fade">
                                      <p:cBhvr>
                                        <p:cTn id="67" dur="500"/>
                                        <p:tgtEl>
                                          <p:spTgt spid="7"/>
                                        </p:tgtEl>
                                      </p:cBhvr>
                                    </p:animEffect>
                                    <p:set>
                                      <p:cBhvr>
                                        <p:cTn id="68" dur="1" fill="hold">
                                          <p:stCondLst>
                                            <p:cond delay="499"/>
                                          </p:stCondLst>
                                        </p:cTn>
                                        <p:tgtEl>
                                          <p:spTgt spid="7"/>
                                        </p:tgtEl>
                                        <p:attrNameLst>
                                          <p:attrName>style.visibility</p:attrName>
                                        </p:attrNameLst>
                                      </p:cBhvr>
                                      <p:to>
                                        <p:strVal val="hidden"/>
                                      </p:to>
                                    </p:set>
                                  </p:childTnLst>
                                </p:cTn>
                              </p:par>
                              <p:par>
                                <p:cTn id="69" presetID="8" presetClass="emph" presetSubtype="0" fill="hold" nodeType="withEffect">
                                  <p:stCondLst>
                                    <p:cond delay="0"/>
                                  </p:stCondLst>
                                  <p:childTnLst>
                                    <p:animRot by="-2700000">
                                      <p:cBhvr>
                                        <p:cTn id="70" dur="250" fill="hold"/>
                                        <p:tgtEl>
                                          <p:spTgt spid="13"/>
                                        </p:tgtEl>
                                        <p:attrNameLst>
                                          <p:attrName>r</p:attrName>
                                        </p:attrNameLst>
                                      </p:cBhvr>
                                    </p:animRot>
                                  </p:childTnLst>
                                </p:cTn>
                              </p:par>
                            </p:childTnLst>
                          </p:cTn>
                        </p:par>
                      </p:childTnLst>
                    </p:cTn>
                  </p:par>
                </p:childTnLst>
              </p:cTn>
              <p:nextCondLst>
                <p:cond evt="onClick" delay="0">
                  <p:tgtEl>
                    <p:spTgt spid="13"/>
                  </p:tgtEl>
                </p:cond>
              </p:nextCondLst>
            </p:seq>
            <p:seq concurrent="1" nextAc="seek">
              <p:cTn id="71" restart="whenNotActive" fill="hold" evtFilter="cancelBubble" nodeType="interactiveSeq">
                <p:stCondLst>
                  <p:cond evt="onClick" delay="0">
                    <p:tgtEl>
                      <p:spTgt spid="14"/>
                    </p:tgtEl>
                  </p:cond>
                </p:stCondLst>
                <p:endSync evt="end" delay="0">
                  <p:rtn val="all"/>
                </p:endSync>
                <p:childTnLst>
                  <p:par>
                    <p:cTn id="72" fill="hold">
                      <p:stCondLst>
                        <p:cond delay="0"/>
                      </p:stCondLst>
                      <p:childTnLst>
                        <p:par>
                          <p:cTn id="73" fill="hold">
                            <p:stCondLst>
                              <p:cond delay="0"/>
                            </p:stCondLst>
                            <p:childTnLst>
                              <p:par>
                                <p:cTn id="74" presetID="10" presetClass="entr" presetSubtype="0" fill="hold" grpId="0" nodeType="withEffect">
                                  <p:stCondLst>
                                    <p:cond delay="0"/>
                                  </p:stCondLst>
                                  <p:childTnLst>
                                    <p:set>
                                      <p:cBhvr>
                                        <p:cTn id="75" dur="1" fill="hold">
                                          <p:stCondLst>
                                            <p:cond delay="0"/>
                                          </p:stCondLst>
                                        </p:cTn>
                                        <p:tgtEl>
                                          <p:spTgt spid="6"/>
                                        </p:tgtEl>
                                        <p:attrNameLst>
                                          <p:attrName>style.visibility</p:attrName>
                                        </p:attrNameLst>
                                      </p:cBhvr>
                                      <p:to>
                                        <p:strVal val="visible"/>
                                      </p:to>
                                    </p:set>
                                    <p:animEffect transition="in" filter="fade">
                                      <p:cBhvr>
                                        <p:cTn id="76" dur="500"/>
                                        <p:tgtEl>
                                          <p:spTgt spid="6"/>
                                        </p:tgtEl>
                                      </p:cBhvr>
                                    </p:animEffect>
                                  </p:childTnLst>
                                </p:cTn>
                              </p:par>
                              <p:par>
                                <p:cTn id="77" presetID="8" presetClass="emph" presetSubtype="0" fill="hold" nodeType="withEffect">
                                  <p:stCondLst>
                                    <p:cond delay="0"/>
                                  </p:stCondLst>
                                  <p:childTnLst>
                                    <p:animRot by="2700000">
                                      <p:cBhvr>
                                        <p:cTn id="78" dur="250" fill="hold"/>
                                        <p:tgtEl>
                                          <p:spTgt spid="14"/>
                                        </p:tgtEl>
                                        <p:attrNameLst>
                                          <p:attrName>r</p:attrName>
                                        </p:attrNameLst>
                                      </p:cBhvr>
                                    </p:animRo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grpId="1" nodeType="clickEffect">
                                  <p:stCondLst>
                                    <p:cond delay="0"/>
                                  </p:stCondLst>
                                  <p:childTnLst>
                                    <p:animEffect transition="out" filter="fade">
                                      <p:cBhvr>
                                        <p:cTn id="82" dur="500"/>
                                        <p:tgtEl>
                                          <p:spTgt spid="6"/>
                                        </p:tgtEl>
                                      </p:cBhvr>
                                    </p:animEffect>
                                    <p:set>
                                      <p:cBhvr>
                                        <p:cTn id="83" dur="1" fill="hold">
                                          <p:stCondLst>
                                            <p:cond delay="499"/>
                                          </p:stCondLst>
                                        </p:cTn>
                                        <p:tgtEl>
                                          <p:spTgt spid="6"/>
                                        </p:tgtEl>
                                        <p:attrNameLst>
                                          <p:attrName>style.visibility</p:attrName>
                                        </p:attrNameLst>
                                      </p:cBhvr>
                                      <p:to>
                                        <p:strVal val="hidden"/>
                                      </p:to>
                                    </p:set>
                                  </p:childTnLst>
                                </p:cTn>
                              </p:par>
                              <p:par>
                                <p:cTn id="84" presetID="8" presetClass="emph" presetSubtype="0" fill="hold" nodeType="withEffect">
                                  <p:stCondLst>
                                    <p:cond delay="0"/>
                                  </p:stCondLst>
                                  <p:childTnLst>
                                    <p:animRot by="-2700000">
                                      <p:cBhvr>
                                        <p:cTn id="85" dur="250" fill="hold"/>
                                        <p:tgtEl>
                                          <p:spTgt spid="14"/>
                                        </p:tgtEl>
                                        <p:attrNameLst>
                                          <p:attrName>r</p:attrName>
                                        </p:attrNameLst>
                                      </p:cBhvr>
                                    </p:animRot>
                                  </p:childTnLst>
                                </p:cTn>
                              </p:par>
                            </p:childTnLst>
                          </p:cTn>
                        </p:par>
                      </p:childTnLst>
                    </p:cTn>
                  </p:par>
                </p:childTnLst>
              </p:cTn>
              <p:nextCondLst>
                <p:cond evt="onClick" delay="0">
                  <p:tgtEl>
                    <p:spTgt spid="14"/>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P spid="9" grpId="0" animBg="1"/>
      <p:bldP spid="9"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456B94-88F7-3FB7-F71D-8298AAA1BD10}"/>
            </a:ext>
          </a:extLst>
        </p:cNvPr>
        <p:cNvGrpSpPr/>
        <p:nvPr/>
      </p:nvGrpSpPr>
      <p:grpSpPr>
        <a:xfrm>
          <a:off x="0" y="0"/>
          <a:ext cx="0" cy="0"/>
          <a:chOff x="0" y="0"/>
          <a:chExt cx="0" cy="0"/>
        </a:xfrm>
      </p:grpSpPr>
      <p:sp>
        <p:nvSpPr>
          <p:cNvPr id="31" name="Oval 30">
            <a:extLst>
              <a:ext uri="{FF2B5EF4-FFF2-40B4-BE49-F238E27FC236}">
                <a16:creationId xmlns:a16="http://schemas.microsoft.com/office/drawing/2014/main" id="{7F891524-4275-4F2A-67FD-2D8EF7F0982D}"/>
              </a:ext>
            </a:extLst>
          </p:cNvPr>
          <p:cNvSpPr/>
          <p:nvPr/>
        </p:nvSpPr>
        <p:spPr>
          <a:xfrm>
            <a:off x="1523820" y="5986764"/>
            <a:ext cx="1803331" cy="331371"/>
          </a:xfrm>
          <a:prstGeom prst="ellipse">
            <a:avLst/>
          </a:prstGeom>
          <a:solidFill>
            <a:srgbClr val="2F7A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0" name="Picture 29">
            <a:extLst>
              <a:ext uri="{FF2B5EF4-FFF2-40B4-BE49-F238E27FC236}">
                <a16:creationId xmlns:a16="http://schemas.microsoft.com/office/drawing/2014/main" id="{C768FB94-959F-113A-A66D-256A76328270}"/>
              </a:ext>
            </a:extLst>
          </p:cNvPr>
          <p:cNvPicPr>
            <a:picLocks noChangeAspect="1"/>
          </p:cNvPicPr>
          <p:nvPr/>
        </p:nvPicPr>
        <p:blipFill>
          <a:blip r:embed="rId2"/>
          <a:srcRect l="18731" t="7044" r="14475" b="8616"/>
          <a:stretch>
            <a:fillRect/>
          </a:stretch>
        </p:blipFill>
        <p:spPr>
          <a:xfrm>
            <a:off x="986191" y="2732222"/>
            <a:ext cx="3024948" cy="3437579"/>
          </a:xfrm>
          <a:prstGeom prst="rect">
            <a:avLst/>
          </a:prstGeom>
        </p:spPr>
      </p:pic>
      <p:grpSp>
        <p:nvGrpSpPr>
          <p:cNvPr id="15" name="menu">
            <a:extLst>
              <a:ext uri="{FF2B5EF4-FFF2-40B4-BE49-F238E27FC236}">
                <a16:creationId xmlns:a16="http://schemas.microsoft.com/office/drawing/2014/main" id="{236E6E0F-70C8-5E0C-F31A-886F1059953B}"/>
              </a:ext>
            </a:extLst>
          </p:cNvPr>
          <p:cNvGrpSpPr/>
          <p:nvPr/>
        </p:nvGrpSpPr>
        <p:grpSpPr>
          <a:xfrm>
            <a:off x="11474101" y="2871719"/>
            <a:ext cx="460535" cy="1114561"/>
            <a:chOff x="151927" y="2325786"/>
            <a:chExt cx="260682" cy="630889"/>
          </a:xfrm>
        </p:grpSpPr>
        <p:sp>
          <p:nvSpPr>
            <p:cNvPr id="16" name="Rectangle: Rounded Corners 63">
              <a:extLst>
                <a:ext uri="{FF2B5EF4-FFF2-40B4-BE49-F238E27FC236}">
                  <a16:creationId xmlns:a16="http://schemas.microsoft.com/office/drawing/2014/main" id="{D812675F-51E8-8217-CA79-A79EE4653599}"/>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17" name="a4">
              <a:hlinkClick r:id="" action="ppaction://hlinkshowjump?jump=nextslide"/>
              <a:extLst>
                <a:ext uri="{FF2B5EF4-FFF2-40B4-BE49-F238E27FC236}">
                  <a16:creationId xmlns:a16="http://schemas.microsoft.com/office/drawing/2014/main" id="{0CE76D11-A6BF-F805-DF83-B84DB8E910A7}"/>
                </a:ext>
              </a:extLst>
            </p:cNvPr>
            <p:cNvPicPr>
              <a:picLocks noChangeAspect="1"/>
            </p:cNvPicPr>
            <p:nvPr/>
          </p:nvPicPr>
          <p:blipFill>
            <a:blip r:embed="rId3"/>
            <a:srcRect/>
            <a:stretch/>
          </p:blipFill>
          <p:spPr>
            <a:xfrm>
              <a:off x="204687" y="2740767"/>
              <a:ext cx="154441" cy="106747"/>
            </a:xfrm>
            <a:prstGeom prst="rect">
              <a:avLst/>
            </a:prstGeom>
          </p:spPr>
        </p:pic>
        <p:pic>
          <p:nvPicPr>
            <p:cNvPr id="18" name="a4">
              <a:hlinkClick r:id="" action="ppaction://hlinkshowjump?jump=previousslide"/>
              <a:extLst>
                <a:ext uri="{FF2B5EF4-FFF2-40B4-BE49-F238E27FC236}">
                  <a16:creationId xmlns:a16="http://schemas.microsoft.com/office/drawing/2014/main" id="{52F8101A-A7B9-5F33-2CBD-FE15E6C9BBA0}"/>
                </a:ext>
              </a:extLst>
            </p:cNvPr>
            <p:cNvPicPr>
              <a:picLocks noChangeAspect="1"/>
            </p:cNvPicPr>
            <p:nvPr/>
          </p:nvPicPr>
          <p:blipFill>
            <a:blip r:embed="rId3"/>
            <a:srcRect/>
            <a:stretch/>
          </p:blipFill>
          <p:spPr>
            <a:xfrm rot="10800000">
              <a:off x="204687" y="2434554"/>
              <a:ext cx="154441" cy="106747"/>
            </a:xfrm>
            <a:prstGeom prst="rect">
              <a:avLst/>
            </a:prstGeom>
          </p:spPr>
        </p:pic>
      </p:grpSp>
      <p:sp>
        <p:nvSpPr>
          <p:cNvPr id="22" name="Title 1">
            <a:extLst>
              <a:ext uri="{FF2B5EF4-FFF2-40B4-BE49-F238E27FC236}">
                <a16:creationId xmlns:a16="http://schemas.microsoft.com/office/drawing/2014/main" id="{0F5BC93B-A8AE-401A-199A-20EAE50367C6}"/>
              </a:ext>
            </a:extLst>
          </p:cNvPr>
          <p:cNvSpPr txBox="1">
            <a:spLocks/>
          </p:cNvSpPr>
          <p:nvPr/>
        </p:nvSpPr>
        <p:spPr>
          <a:xfrm>
            <a:off x="2223052" y="352330"/>
            <a:ext cx="7745896" cy="62303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4800"/>
              </a:lnSpc>
            </a:pPr>
            <a:r>
              <a:rPr lang="en-US" sz="3600" b="1" dirty="0">
                <a:solidFill>
                  <a:srgbClr val="9B2242"/>
                </a:solidFill>
                <a:latin typeface="Sztosfixed" pitchFamily="2" charset="77"/>
                <a:ea typeface="Sztosfixed" pitchFamily="2" charset="77"/>
                <a:cs typeface="Sztosfixed" pitchFamily="2" charset="77"/>
              </a:rPr>
              <a:t>Fruit and veg superheroes</a:t>
            </a:r>
          </a:p>
        </p:txBody>
      </p:sp>
      <p:sp>
        <p:nvSpPr>
          <p:cNvPr id="23" name="Google Shape;151;p10">
            <a:extLst>
              <a:ext uri="{FF2B5EF4-FFF2-40B4-BE49-F238E27FC236}">
                <a16:creationId xmlns:a16="http://schemas.microsoft.com/office/drawing/2014/main" id="{0568DFCE-119D-A1B7-778A-C97CDE6D932E}"/>
              </a:ext>
            </a:extLst>
          </p:cNvPr>
          <p:cNvSpPr txBox="1">
            <a:spLocks/>
          </p:cNvSpPr>
          <p:nvPr/>
        </p:nvSpPr>
        <p:spPr>
          <a:xfrm>
            <a:off x="11053482" y="6318135"/>
            <a:ext cx="787949"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chemeClr val="bg1"/>
                </a:solidFill>
                <a:latin typeface="Sztosfixed" pitchFamily="2" charset="77"/>
                <a:ea typeface="Sztosfixed" pitchFamily="2" charset="77"/>
                <a:cs typeface="Sztosfixed" pitchFamily="2" charset="77"/>
              </a:rPr>
              <a:pPr algn="r">
                <a:buSzPts val="1400"/>
              </a:pPr>
              <a:t>28</a:t>
            </a:fld>
            <a:endParaRPr lang="en" sz="2000" b="1" dirty="0">
              <a:solidFill>
                <a:schemeClr val="bg1"/>
              </a:solidFill>
              <a:latin typeface="Sztosfixed" pitchFamily="2" charset="77"/>
              <a:ea typeface="Sztosfixed" pitchFamily="2" charset="77"/>
              <a:cs typeface="Sztosfixed" pitchFamily="2" charset="77"/>
            </a:endParaRPr>
          </a:p>
        </p:txBody>
      </p:sp>
      <p:grpSp>
        <p:nvGrpSpPr>
          <p:cNvPr id="25" name="Group 24">
            <a:extLst>
              <a:ext uri="{FF2B5EF4-FFF2-40B4-BE49-F238E27FC236}">
                <a16:creationId xmlns:a16="http://schemas.microsoft.com/office/drawing/2014/main" id="{33036CA3-8E3C-078F-D215-82D6E455B579}"/>
              </a:ext>
            </a:extLst>
          </p:cNvPr>
          <p:cNvGrpSpPr/>
          <p:nvPr/>
        </p:nvGrpSpPr>
        <p:grpSpPr>
          <a:xfrm>
            <a:off x="4158131" y="1786407"/>
            <a:ext cx="6068249" cy="2664605"/>
            <a:chOff x="7574166" y="1777449"/>
            <a:chExt cx="6068249" cy="2664605"/>
          </a:xfrm>
        </p:grpSpPr>
        <p:grpSp>
          <p:nvGrpSpPr>
            <p:cNvPr id="26" name="Group 25">
              <a:extLst>
                <a:ext uri="{FF2B5EF4-FFF2-40B4-BE49-F238E27FC236}">
                  <a16:creationId xmlns:a16="http://schemas.microsoft.com/office/drawing/2014/main" id="{41661A5A-255D-1A87-78A3-B196701431E6}"/>
                </a:ext>
              </a:extLst>
            </p:cNvPr>
            <p:cNvGrpSpPr/>
            <p:nvPr/>
          </p:nvGrpSpPr>
          <p:grpSpPr>
            <a:xfrm>
              <a:off x="7797974" y="1777449"/>
              <a:ext cx="5844441" cy="2664605"/>
              <a:chOff x="7599501" y="4247776"/>
              <a:chExt cx="5844441" cy="2664605"/>
            </a:xfrm>
          </p:grpSpPr>
          <p:pic>
            <p:nvPicPr>
              <p:cNvPr id="28" name="Picture 27" descr="A red rectangular object with black border&#10;&#10;AI-generated content may be incorrect.">
                <a:extLst>
                  <a:ext uri="{FF2B5EF4-FFF2-40B4-BE49-F238E27FC236}">
                    <a16:creationId xmlns:a16="http://schemas.microsoft.com/office/drawing/2014/main" id="{8058BF60-6C32-7E8F-A530-BBF26E3D17A7}"/>
                  </a:ext>
                </a:extLst>
              </p:cNvPr>
              <p:cNvPicPr>
                <a:picLocks noChangeAspect="1"/>
              </p:cNvPicPr>
              <p:nvPr/>
            </p:nvPicPr>
            <p:blipFill>
              <a:blip r:embed="rId4"/>
              <a:stretch>
                <a:fillRect/>
              </a:stretch>
            </p:blipFill>
            <p:spPr>
              <a:xfrm>
                <a:off x="7599501" y="4247776"/>
                <a:ext cx="5844441" cy="2664605"/>
              </a:xfrm>
              <a:prstGeom prst="rect">
                <a:avLst/>
              </a:prstGeom>
            </p:spPr>
          </p:pic>
          <p:sp>
            <p:nvSpPr>
              <p:cNvPr id="29" name="TextBox 28">
                <a:extLst>
                  <a:ext uri="{FF2B5EF4-FFF2-40B4-BE49-F238E27FC236}">
                    <a16:creationId xmlns:a16="http://schemas.microsoft.com/office/drawing/2014/main" id="{49673B05-7891-0896-FE46-369AD0DD8A48}"/>
                  </a:ext>
                </a:extLst>
              </p:cNvPr>
              <p:cNvSpPr txBox="1"/>
              <p:nvPr/>
            </p:nvSpPr>
            <p:spPr>
              <a:xfrm>
                <a:off x="8102874" y="4716161"/>
                <a:ext cx="4874984" cy="1916422"/>
              </a:xfrm>
              <a:prstGeom prst="rect">
                <a:avLst/>
              </a:prstGeom>
              <a:noFill/>
            </p:spPr>
            <p:txBody>
              <a:bodyPr wrap="square" rtlCol="0">
                <a:spAutoFit/>
              </a:bodyPr>
              <a:lstStyle/>
              <a:p>
                <a:pPr algn="ctr">
                  <a:lnSpc>
                    <a:spcPts val="2400"/>
                  </a:lnSpc>
                </a:pPr>
                <a:r>
                  <a:rPr lang="en-US" dirty="0">
                    <a:solidFill>
                      <a:schemeClr val="bg1"/>
                    </a:solidFill>
                    <a:latin typeface="Sztosfixed" pitchFamily="2" charset="0"/>
                    <a:ea typeface="Sztosfixed" pitchFamily="2" charset="0"/>
                    <a:cs typeface="Sztosfixed" pitchFamily="2" charset="0"/>
                  </a:rPr>
                  <a:t>Think of fruits and vegetables as having special little helpers inside them. Every </a:t>
                </a:r>
                <a:r>
                  <a:rPr lang="en-US" dirty="0" err="1">
                    <a:solidFill>
                      <a:schemeClr val="bg1"/>
                    </a:solidFill>
                    <a:latin typeface="Sztosfixed" pitchFamily="2" charset="0"/>
                    <a:ea typeface="Sztosfixed" pitchFamily="2" charset="0"/>
                    <a:cs typeface="Sztosfixed" pitchFamily="2" charset="0"/>
                  </a:rPr>
                  <a:t>colour</a:t>
                </a:r>
                <a:r>
                  <a:rPr lang="en-US" dirty="0">
                    <a:solidFill>
                      <a:schemeClr val="bg1"/>
                    </a:solidFill>
                    <a:latin typeface="Sztosfixed" pitchFamily="2" charset="0"/>
                    <a:ea typeface="Sztosfixed" pitchFamily="2" charset="0"/>
                    <a:cs typeface="Sztosfixed" pitchFamily="2" charset="0"/>
                  </a:rPr>
                  <a:t> has a different team of helpers. Eating lots of different </a:t>
                </a:r>
                <a:r>
                  <a:rPr lang="en-US" dirty="0" err="1">
                    <a:solidFill>
                      <a:schemeClr val="bg1"/>
                    </a:solidFill>
                    <a:latin typeface="Sztosfixed" pitchFamily="2" charset="0"/>
                    <a:ea typeface="Sztosfixed" pitchFamily="2" charset="0"/>
                    <a:cs typeface="Sztosfixed" pitchFamily="2" charset="0"/>
                  </a:rPr>
                  <a:t>colours</a:t>
                </a:r>
                <a:r>
                  <a:rPr lang="en-US" dirty="0">
                    <a:solidFill>
                      <a:schemeClr val="bg1"/>
                    </a:solidFill>
                    <a:latin typeface="Sztosfixed" pitchFamily="2" charset="0"/>
                    <a:ea typeface="Sztosfixed" pitchFamily="2" charset="0"/>
                    <a:cs typeface="Sztosfixed" pitchFamily="2" charset="0"/>
                  </a:rPr>
                  <a:t> is like getting all the different superhero teams for your body!</a:t>
                </a:r>
              </a:p>
            </p:txBody>
          </p:sp>
        </p:grpSp>
        <p:sp>
          <p:nvSpPr>
            <p:cNvPr id="27" name="Triangle 16">
              <a:extLst>
                <a:ext uri="{FF2B5EF4-FFF2-40B4-BE49-F238E27FC236}">
                  <a16:creationId xmlns:a16="http://schemas.microsoft.com/office/drawing/2014/main" id="{F9724BB7-79A3-9087-3C5A-7F5E028087F7}"/>
                </a:ext>
              </a:extLst>
            </p:cNvPr>
            <p:cNvSpPr/>
            <p:nvPr/>
          </p:nvSpPr>
          <p:spPr>
            <a:xfrm rot="14382768">
              <a:off x="7538356" y="3444592"/>
              <a:ext cx="519237" cy="447618"/>
            </a:xfrm>
            <a:prstGeom prst="triangle">
              <a:avLst/>
            </a:prstGeom>
            <a:solidFill>
              <a:srgbClr val="9B22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23995747"/>
      </p:ext>
    </p:extLst>
  </p:cSld>
  <p:clrMapOvr>
    <a:masterClrMapping/>
  </p:clrMapOvr>
  <p:transition spd="slow" advClick="0">
    <p:push dir="u"/>
  </p:transition>
  <p:timing>
    <p:tnLst>
      <p:par>
        <p:cTn id="1" dur="indefinite" restart="never" nodeType="tmRoot">
          <p:childTnLst>
            <p:par>
              <p:cTn id="2"/>
            </p:par>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51A6E-4A6B-B141-5091-AC72F11AEEF3}"/>
            </a:ext>
          </a:extLst>
        </p:cNvPr>
        <p:cNvGrpSpPr/>
        <p:nvPr/>
      </p:nvGrpSpPr>
      <p:grpSpPr>
        <a:xfrm>
          <a:off x="0" y="0"/>
          <a:ext cx="0" cy="0"/>
          <a:chOff x="0" y="0"/>
          <a:chExt cx="0" cy="0"/>
        </a:xfrm>
      </p:grpSpPr>
      <p:grpSp>
        <p:nvGrpSpPr>
          <p:cNvPr id="15" name="menu">
            <a:extLst>
              <a:ext uri="{FF2B5EF4-FFF2-40B4-BE49-F238E27FC236}">
                <a16:creationId xmlns:a16="http://schemas.microsoft.com/office/drawing/2014/main" id="{7CD3DBBF-2FA7-4CD0-A1CD-37C3167B0D85}"/>
              </a:ext>
            </a:extLst>
          </p:cNvPr>
          <p:cNvGrpSpPr/>
          <p:nvPr/>
        </p:nvGrpSpPr>
        <p:grpSpPr>
          <a:xfrm>
            <a:off x="11474101" y="2871719"/>
            <a:ext cx="460535" cy="1114561"/>
            <a:chOff x="151927" y="2325786"/>
            <a:chExt cx="260682" cy="630889"/>
          </a:xfrm>
        </p:grpSpPr>
        <p:sp>
          <p:nvSpPr>
            <p:cNvPr id="16" name="Rectangle: Rounded Corners 63">
              <a:extLst>
                <a:ext uri="{FF2B5EF4-FFF2-40B4-BE49-F238E27FC236}">
                  <a16:creationId xmlns:a16="http://schemas.microsoft.com/office/drawing/2014/main" id="{0F8CD14B-0A3C-2DD7-E677-B66B36D314AA}"/>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17" name="a4">
              <a:hlinkClick r:id="" action="ppaction://hlinkshowjump?jump=nextslide"/>
              <a:extLst>
                <a:ext uri="{FF2B5EF4-FFF2-40B4-BE49-F238E27FC236}">
                  <a16:creationId xmlns:a16="http://schemas.microsoft.com/office/drawing/2014/main" id="{9DD5B08A-940C-2897-9DB0-336C972E3D41}"/>
                </a:ext>
              </a:extLst>
            </p:cNvPr>
            <p:cNvPicPr>
              <a:picLocks noChangeAspect="1"/>
            </p:cNvPicPr>
            <p:nvPr/>
          </p:nvPicPr>
          <p:blipFill>
            <a:blip r:embed="rId3"/>
            <a:srcRect/>
            <a:stretch/>
          </p:blipFill>
          <p:spPr>
            <a:xfrm>
              <a:off x="204687" y="2740767"/>
              <a:ext cx="154441" cy="106747"/>
            </a:xfrm>
            <a:prstGeom prst="rect">
              <a:avLst/>
            </a:prstGeom>
          </p:spPr>
        </p:pic>
        <p:pic>
          <p:nvPicPr>
            <p:cNvPr id="18" name="a4">
              <a:hlinkClick r:id="" action="ppaction://hlinkshowjump?jump=previousslide"/>
              <a:extLst>
                <a:ext uri="{FF2B5EF4-FFF2-40B4-BE49-F238E27FC236}">
                  <a16:creationId xmlns:a16="http://schemas.microsoft.com/office/drawing/2014/main" id="{4F26CEF6-46D3-82C0-D51D-6FEB10D865C6}"/>
                </a:ext>
              </a:extLst>
            </p:cNvPr>
            <p:cNvPicPr>
              <a:picLocks noChangeAspect="1"/>
            </p:cNvPicPr>
            <p:nvPr/>
          </p:nvPicPr>
          <p:blipFill>
            <a:blip r:embed="rId3"/>
            <a:srcRect/>
            <a:stretch/>
          </p:blipFill>
          <p:spPr>
            <a:xfrm rot="10800000">
              <a:off x="204687" y="2434554"/>
              <a:ext cx="154441" cy="106747"/>
            </a:xfrm>
            <a:prstGeom prst="rect">
              <a:avLst/>
            </a:prstGeom>
          </p:spPr>
        </p:pic>
      </p:grpSp>
      <p:sp>
        <p:nvSpPr>
          <p:cNvPr id="22" name="Title 1">
            <a:extLst>
              <a:ext uri="{FF2B5EF4-FFF2-40B4-BE49-F238E27FC236}">
                <a16:creationId xmlns:a16="http://schemas.microsoft.com/office/drawing/2014/main" id="{AAE54623-9F65-D81B-FE3C-2DDBC2352CA0}"/>
              </a:ext>
            </a:extLst>
          </p:cNvPr>
          <p:cNvSpPr txBox="1">
            <a:spLocks/>
          </p:cNvSpPr>
          <p:nvPr/>
        </p:nvSpPr>
        <p:spPr>
          <a:xfrm>
            <a:off x="2153478" y="352330"/>
            <a:ext cx="7885044" cy="62303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4800"/>
              </a:lnSpc>
            </a:pPr>
            <a:r>
              <a:rPr lang="en-US" sz="3600" b="1" dirty="0">
                <a:solidFill>
                  <a:schemeClr val="bg1"/>
                </a:solidFill>
                <a:latin typeface="Sztosfixed" pitchFamily="2" charset="77"/>
                <a:ea typeface="Sztosfixed" pitchFamily="2" charset="77"/>
                <a:cs typeface="Sztosfixed" pitchFamily="2" charset="77"/>
              </a:rPr>
              <a:t>Fruit and veg superheroes</a:t>
            </a:r>
          </a:p>
        </p:txBody>
      </p:sp>
      <p:sp>
        <p:nvSpPr>
          <p:cNvPr id="23" name="Google Shape;151;p10">
            <a:extLst>
              <a:ext uri="{FF2B5EF4-FFF2-40B4-BE49-F238E27FC236}">
                <a16:creationId xmlns:a16="http://schemas.microsoft.com/office/drawing/2014/main" id="{E16EE981-4499-FAC7-05D4-638EE71CCA4C}"/>
              </a:ext>
            </a:extLst>
          </p:cNvPr>
          <p:cNvSpPr txBox="1">
            <a:spLocks/>
          </p:cNvSpPr>
          <p:nvPr/>
        </p:nvSpPr>
        <p:spPr>
          <a:xfrm>
            <a:off x="11053482" y="6318135"/>
            <a:ext cx="787949"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chemeClr val="bg1"/>
                </a:solidFill>
                <a:latin typeface="Sztosfixed" pitchFamily="2" charset="77"/>
                <a:ea typeface="Sztosfixed" pitchFamily="2" charset="77"/>
                <a:cs typeface="Sztosfixed" pitchFamily="2" charset="77"/>
              </a:rPr>
              <a:pPr algn="r">
                <a:buSzPts val="1400"/>
              </a:pPr>
              <a:t>29</a:t>
            </a:fld>
            <a:endParaRPr lang="en" sz="2000" b="1" dirty="0">
              <a:solidFill>
                <a:schemeClr val="bg1"/>
              </a:solidFill>
              <a:latin typeface="Sztosfixed" pitchFamily="2" charset="77"/>
              <a:ea typeface="Sztosfixed" pitchFamily="2" charset="77"/>
              <a:cs typeface="Sztosfixed" pitchFamily="2" charset="77"/>
            </a:endParaRPr>
          </a:p>
        </p:txBody>
      </p:sp>
      <p:pic>
        <p:nvPicPr>
          <p:cNvPr id="21" name="video" descr="Eating Colorful Fruits &amp; Vegetables">
            <a:hlinkClick r:id="" action="ppaction://media"/>
            <a:extLst>
              <a:ext uri="{FF2B5EF4-FFF2-40B4-BE49-F238E27FC236}">
                <a16:creationId xmlns:a16="http://schemas.microsoft.com/office/drawing/2014/main" id="{532D2AAC-B177-8044-5FD0-536BB743C2B0}"/>
              </a:ext>
            </a:extLst>
          </p:cNvPr>
          <p:cNvPicPr>
            <a:picLocks noRot="1" noChangeAspect="1"/>
          </p:cNvPicPr>
          <p:nvPr>
            <a:videoFile r:link="rId1"/>
          </p:nvPr>
        </p:nvPicPr>
        <p:blipFill>
          <a:blip r:embed="rId4"/>
          <a:stretch>
            <a:fillRect/>
          </a:stretch>
        </p:blipFill>
        <p:spPr>
          <a:xfrm>
            <a:off x="1932255" y="1162878"/>
            <a:ext cx="8327488" cy="4705032"/>
          </a:xfrm>
          <a:prstGeom prst="rect">
            <a:avLst/>
          </a:prstGeom>
        </p:spPr>
      </p:pic>
    </p:spTree>
    <p:extLst>
      <p:ext uri="{BB962C8B-B14F-4D97-AF65-F5344CB8AC3E}">
        <p14:creationId xmlns:p14="http://schemas.microsoft.com/office/powerpoint/2010/main" val="108129603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nodeType="withEffect">
                                  <p:stCondLst>
                                    <p:cond delay="0"/>
                                  </p:stCondLst>
                                  <p:childTnLst>
                                    <p:anim calcmode="lin" valueType="num">
                                      <p:cBhvr additive="base">
                                        <p:cTn id="6" dur="500"/>
                                        <p:tgtEl>
                                          <p:spTgt spid="21"/>
                                        </p:tgtEl>
                                        <p:attrNameLst>
                                          <p:attrName>ppt_x</p:attrName>
                                        </p:attrNameLst>
                                      </p:cBhvr>
                                      <p:tavLst>
                                        <p:tav tm="0">
                                          <p:val>
                                            <p:strVal val="ppt_x"/>
                                          </p:val>
                                        </p:tav>
                                        <p:tav tm="100000">
                                          <p:val>
                                            <p:strVal val="ppt_x"/>
                                          </p:val>
                                        </p:tav>
                                      </p:tavLst>
                                    </p:anim>
                                    <p:anim calcmode="lin" valueType="num">
                                      <p:cBhvr additive="base">
                                        <p:cTn id="7" dur="500"/>
                                        <p:tgtEl>
                                          <p:spTgt spid="21"/>
                                        </p:tgtEl>
                                        <p:attrNameLst>
                                          <p:attrName>ppt_y</p:attrName>
                                        </p:attrNameLst>
                                      </p:cBhvr>
                                      <p:tavLst>
                                        <p:tav tm="0">
                                          <p:val>
                                            <p:strVal val="ppt_y"/>
                                          </p:val>
                                        </p:tav>
                                        <p:tav tm="100000">
                                          <p:val>
                                            <p:strVal val="1+ppt_h/2"/>
                                          </p:val>
                                        </p:tav>
                                      </p:tavLst>
                                    </p:anim>
                                    <p:set>
                                      <p:cBhvr>
                                        <p:cTn id="8" dur="1" fill="hold">
                                          <p:stCondLst>
                                            <p:cond delay="499"/>
                                          </p:stCondLst>
                                        </p:cTn>
                                        <p:tgtEl>
                                          <p:spTgt spid="21"/>
                                        </p:tgtEl>
                                        <p:attrNameLst>
                                          <p:attrName>style.visibility</p:attrName>
                                        </p:attrNameLst>
                                      </p:cBhvr>
                                      <p:to>
                                        <p:strVal val="hidden"/>
                                      </p:to>
                                    </p:set>
                                    <p:cmd type="call" cmd="stop">
                                      <p:cBhvr>
                                        <p:cTn id="9" dur="1">
                                          <p:stCondLst>
                                            <p:cond delay="499"/>
                                          </p:stCondLst>
                                        </p:cTn>
                                        <p:tgtEl>
                                          <p:spTgt spid="21"/>
                                        </p:tgtEl>
                                      </p:cBhvr>
                                    </p:cmd>
                                  </p:childTnLst>
                                </p:cTn>
                              </p:par>
                              <p:par>
                                <p:cTn id="10" presetID="2" presetClass="entr" presetSubtype="4"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21"/>
                </p:tgtEl>
              </p:cMediaNode>
            </p:video>
            <p:par>
              <p:cTn id="15"/>
            </p:par>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menu">
            <a:extLst>
              <a:ext uri="{FF2B5EF4-FFF2-40B4-BE49-F238E27FC236}">
                <a16:creationId xmlns:a16="http://schemas.microsoft.com/office/drawing/2014/main" id="{550D90B2-2931-5125-6CF3-E0B4FD4DB9CF}"/>
              </a:ext>
            </a:extLst>
          </p:cNvPr>
          <p:cNvGrpSpPr/>
          <p:nvPr/>
        </p:nvGrpSpPr>
        <p:grpSpPr>
          <a:xfrm>
            <a:off x="11474101" y="2871719"/>
            <a:ext cx="460535" cy="1114561"/>
            <a:chOff x="151927" y="2325786"/>
            <a:chExt cx="260682" cy="630889"/>
          </a:xfrm>
        </p:grpSpPr>
        <p:sp>
          <p:nvSpPr>
            <p:cNvPr id="21" name="Rectangle: Rounded Corners 63">
              <a:extLst>
                <a:ext uri="{FF2B5EF4-FFF2-40B4-BE49-F238E27FC236}">
                  <a16:creationId xmlns:a16="http://schemas.microsoft.com/office/drawing/2014/main" id="{7956F8A6-3AEE-2769-521E-00613265DD28}"/>
                </a:ext>
              </a:extLst>
            </p:cNvPr>
            <p:cNvSpPr/>
            <p:nvPr/>
          </p:nvSpPr>
          <p:spPr>
            <a:xfrm rot="10800000">
              <a:off x="151927" y="2325786"/>
              <a:ext cx="260682" cy="630889"/>
            </a:xfrm>
            <a:prstGeom prst="roundRect">
              <a:avLst>
                <a:gd name="adj" fmla="val 50000"/>
              </a:avLst>
            </a:prstGeom>
            <a:solidFill>
              <a:srgbClr val="FFFFF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24" name="a4">
              <a:hlinkClick r:id="" action="ppaction://hlinkshowjump?jump=nextslide"/>
              <a:extLst>
                <a:ext uri="{FF2B5EF4-FFF2-40B4-BE49-F238E27FC236}">
                  <a16:creationId xmlns:a16="http://schemas.microsoft.com/office/drawing/2014/main" id="{C46BA303-1773-F227-44EF-26D2FAD5B88E}"/>
                </a:ext>
              </a:extLst>
            </p:cNvPr>
            <p:cNvPicPr>
              <a:picLocks noChangeAspect="1"/>
            </p:cNvPicPr>
            <p:nvPr/>
          </p:nvPicPr>
          <p:blipFill>
            <a:blip r:embed="rId3"/>
            <a:srcRect/>
            <a:stretch/>
          </p:blipFill>
          <p:spPr>
            <a:xfrm>
              <a:off x="204687" y="2740767"/>
              <a:ext cx="154441" cy="106747"/>
            </a:xfrm>
            <a:prstGeom prst="rect">
              <a:avLst/>
            </a:prstGeom>
          </p:spPr>
        </p:pic>
        <p:pic>
          <p:nvPicPr>
            <p:cNvPr id="23" name="a4">
              <a:hlinkClick r:id="" action="ppaction://hlinkshowjump?jump=previousslide"/>
              <a:extLst>
                <a:ext uri="{FF2B5EF4-FFF2-40B4-BE49-F238E27FC236}">
                  <a16:creationId xmlns:a16="http://schemas.microsoft.com/office/drawing/2014/main" id="{E50C707C-5DF8-EEB2-5EFB-17DA0AF4F56A}"/>
                </a:ext>
              </a:extLst>
            </p:cNvPr>
            <p:cNvPicPr>
              <a:picLocks noChangeAspect="1"/>
            </p:cNvPicPr>
            <p:nvPr/>
          </p:nvPicPr>
          <p:blipFill>
            <a:blip r:embed="rId3"/>
            <a:srcRect/>
            <a:stretch/>
          </p:blipFill>
          <p:spPr>
            <a:xfrm rot="10800000">
              <a:off x="204687" y="2434554"/>
              <a:ext cx="154441" cy="106747"/>
            </a:xfrm>
            <a:prstGeom prst="rect">
              <a:avLst/>
            </a:prstGeom>
          </p:spPr>
        </p:pic>
      </p:grpSp>
      <p:sp>
        <p:nvSpPr>
          <p:cNvPr id="2" name="mushroom_b">
            <a:extLst>
              <a:ext uri="{FF2B5EF4-FFF2-40B4-BE49-F238E27FC236}">
                <a16:creationId xmlns:a16="http://schemas.microsoft.com/office/drawing/2014/main" id="{CB37D4E3-2D51-BF59-6209-855B3FBC9157}"/>
              </a:ext>
            </a:extLst>
          </p:cNvPr>
          <p:cNvSpPr/>
          <p:nvPr/>
        </p:nvSpPr>
        <p:spPr>
          <a:xfrm>
            <a:off x="7977972" y="3086864"/>
            <a:ext cx="3224826" cy="1551121"/>
          </a:xfrm>
          <a:prstGeom prst="roundRect">
            <a:avLst>
              <a:gd name="adj" fmla="val 11197"/>
            </a:avLst>
          </a:prstGeom>
          <a:solidFill>
            <a:srgbClr val="E3EFE3"/>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gn="ctr">
              <a:lnSpc>
                <a:spcPts val="1900"/>
              </a:lnSpc>
            </a:pPr>
            <a:r>
              <a:rPr lang="en-US" sz="1400" dirty="0">
                <a:solidFill>
                  <a:srgbClr val="414141"/>
                </a:solidFill>
                <a:latin typeface="Montserrat" pitchFamily="2" charset="77"/>
                <a:ea typeface="Sztosfixed" pitchFamily="2" charset="77"/>
                <a:cs typeface="Sztosfixed" pitchFamily="2" charset="77"/>
              </a:rPr>
              <a:t>The part of a fungus that we can see above the ground, usually with a stem and a cap.</a:t>
            </a:r>
          </a:p>
        </p:txBody>
      </p:sp>
      <p:sp>
        <p:nvSpPr>
          <p:cNvPr id="3" name="Foraying_b">
            <a:extLst>
              <a:ext uri="{FF2B5EF4-FFF2-40B4-BE49-F238E27FC236}">
                <a16:creationId xmlns:a16="http://schemas.microsoft.com/office/drawing/2014/main" id="{A0AD6E6E-D578-8CDB-D06C-573525483123}"/>
              </a:ext>
            </a:extLst>
          </p:cNvPr>
          <p:cNvSpPr/>
          <p:nvPr/>
        </p:nvSpPr>
        <p:spPr>
          <a:xfrm>
            <a:off x="7977972" y="1305201"/>
            <a:ext cx="3224826" cy="1551121"/>
          </a:xfrm>
          <a:prstGeom prst="roundRect">
            <a:avLst>
              <a:gd name="adj" fmla="val 11197"/>
            </a:avLst>
          </a:prstGeom>
          <a:solidFill>
            <a:srgbClr val="E3EFE3"/>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gn="ctr">
              <a:lnSpc>
                <a:spcPts val="1900"/>
              </a:lnSpc>
            </a:pPr>
            <a:r>
              <a:rPr lang="en-US" sz="1400" dirty="0">
                <a:solidFill>
                  <a:srgbClr val="414141"/>
                </a:solidFill>
                <a:latin typeface="Montserrat" pitchFamily="2" charset="77"/>
                <a:ea typeface="Sztosfixed" pitchFamily="2" charset="77"/>
                <a:cs typeface="Sztosfixed" pitchFamily="2" charset="77"/>
              </a:rPr>
              <a:t>To look for mushrooms, but not eat or touch them.</a:t>
            </a:r>
          </a:p>
        </p:txBody>
      </p:sp>
      <p:sp>
        <p:nvSpPr>
          <p:cNvPr id="4" name="fungi_b">
            <a:extLst>
              <a:ext uri="{FF2B5EF4-FFF2-40B4-BE49-F238E27FC236}">
                <a16:creationId xmlns:a16="http://schemas.microsoft.com/office/drawing/2014/main" id="{5A5DFC5E-4D3B-F2C0-F08B-931C2B9FE70C}"/>
              </a:ext>
            </a:extLst>
          </p:cNvPr>
          <p:cNvSpPr/>
          <p:nvPr/>
        </p:nvSpPr>
        <p:spPr>
          <a:xfrm>
            <a:off x="987458" y="3086864"/>
            <a:ext cx="3224826" cy="1551121"/>
          </a:xfrm>
          <a:prstGeom prst="roundRect">
            <a:avLst>
              <a:gd name="adj" fmla="val 11197"/>
            </a:avLst>
          </a:prstGeom>
          <a:solidFill>
            <a:srgbClr val="E3EFE3"/>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gn="ctr">
              <a:lnSpc>
                <a:spcPts val="1900"/>
              </a:lnSpc>
            </a:pPr>
            <a:r>
              <a:rPr lang="en-US" sz="1400" dirty="0">
                <a:solidFill>
                  <a:srgbClr val="414141"/>
                </a:solidFill>
                <a:latin typeface="Montserrat" pitchFamily="2" charset="77"/>
                <a:ea typeface="Sztosfixed" pitchFamily="2" charset="77"/>
                <a:cs typeface="Sztosfixed" pitchFamily="2" charset="77"/>
              </a:rPr>
              <a:t>A special group of living things that includes mushrooms. They are not plants or animals.</a:t>
            </a:r>
          </a:p>
        </p:txBody>
      </p:sp>
      <p:sp>
        <p:nvSpPr>
          <p:cNvPr id="5" name="cap_b">
            <a:extLst>
              <a:ext uri="{FF2B5EF4-FFF2-40B4-BE49-F238E27FC236}">
                <a16:creationId xmlns:a16="http://schemas.microsoft.com/office/drawing/2014/main" id="{90D7DBCB-5DDC-8711-A17C-29157E51745D}"/>
              </a:ext>
            </a:extLst>
          </p:cNvPr>
          <p:cNvSpPr/>
          <p:nvPr/>
        </p:nvSpPr>
        <p:spPr>
          <a:xfrm>
            <a:off x="987458" y="1305201"/>
            <a:ext cx="3224826" cy="1551121"/>
          </a:xfrm>
          <a:prstGeom prst="roundRect">
            <a:avLst>
              <a:gd name="adj" fmla="val 11197"/>
            </a:avLst>
          </a:prstGeom>
          <a:solidFill>
            <a:srgbClr val="E3EFE3"/>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gn="ctr">
              <a:lnSpc>
                <a:spcPts val="1900"/>
              </a:lnSpc>
            </a:pPr>
            <a:r>
              <a:rPr lang="en-US" sz="1400" dirty="0">
                <a:solidFill>
                  <a:srgbClr val="414141"/>
                </a:solidFill>
                <a:latin typeface="Montserrat" pitchFamily="2" charset="77"/>
                <a:ea typeface="Sztosfixed" pitchFamily="2" charset="77"/>
                <a:cs typeface="Sztosfixed" pitchFamily="2" charset="77"/>
              </a:rPr>
              <a:t>The top of the mushroom.</a:t>
            </a:r>
          </a:p>
        </p:txBody>
      </p:sp>
      <p:sp>
        <p:nvSpPr>
          <p:cNvPr id="6" name="gills_b">
            <a:extLst>
              <a:ext uri="{FF2B5EF4-FFF2-40B4-BE49-F238E27FC236}">
                <a16:creationId xmlns:a16="http://schemas.microsoft.com/office/drawing/2014/main" id="{16E8757E-C711-4F8F-99A3-5D4453FA60C2}"/>
              </a:ext>
            </a:extLst>
          </p:cNvPr>
          <p:cNvSpPr/>
          <p:nvPr/>
        </p:nvSpPr>
        <p:spPr>
          <a:xfrm>
            <a:off x="4483006" y="3086864"/>
            <a:ext cx="3224826" cy="1551121"/>
          </a:xfrm>
          <a:prstGeom prst="roundRect">
            <a:avLst>
              <a:gd name="adj" fmla="val 11197"/>
            </a:avLst>
          </a:prstGeom>
          <a:solidFill>
            <a:srgbClr val="E3EFE3"/>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gn="ctr">
              <a:lnSpc>
                <a:spcPts val="1900"/>
              </a:lnSpc>
            </a:pPr>
            <a:r>
              <a:rPr lang="en-US" sz="1400" dirty="0">
                <a:solidFill>
                  <a:srgbClr val="414141"/>
                </a:solidFill>
                <a:latin typeface="Montserrat" pitchFamily="2" charset="77"/>
                <a:ea typeface="Sztosfixed" pitchFamily="2" charset="77"/>
                <a:cs typeface="Sztosfixed" pitchFamily="2" charset="77"/>
              </a:rPr>
              <a:t>The thin layers under the cap where spores are made.</a:t>
            </a:r>
          </a:p>
        </p:txBody>
      </p:sp>
      <p:sp>
        <p:nvSpPr>
          <p:cNvPr id="7" name="forage_b">
            <a:extLst>
              <a:ext uri="{FF2B5EF4-FFF2-40B4-BE49-F238E27FC236}">
                <a16:creationId xmlns:a16="http://schemas.microsoft.com/office/drawing/2014/main" id="{43645AB9-0524-2DF8-F8DA-FFE7F20003EF}"/>
              </a:ext>
            </a:extLst>
          </p:cNvPr>
          <p:cNvSpPr/>
          <p:nvPr/>
        </p:nvSpPr>
        <p:spPr>
          <a:xfrm>
            <a:off x="4483006" y="1305201"/>
            <a:ext cx="3224826" cy="1551121"/>
          </a:xfrm>
          <a:prstGeom prst="roundRect">
            <a:avLst>
              <a:gd name="adj" fmla="val 11197"/>
            </a:avLst>
          </a:prstGeom>
          <a:solidFill>
            <a:srgbClr val="E3EFE3"/>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gn="ctr">
              <a:lnSpc>
                <a:spcPts val="1900"/>
              </a:lnSpc>
            </a:pPr>
            <a:r>
              <a:rPr lang="en-US" sz="1400" dirty="0">
                <a:solidFill>
                  <a:srgbClr val="414141"/>
                </a:solidFill>
                <a:latin typeface="Montserrat" pitchFamily="2" charset="77"/>
                <a:ea typeface="Sztosfixed" pitchFamily="2" charset="77"/>
                <a:cs typeface="Sztosfixed" pitchFamily="2" charset="77"/>
              </a:rPr>
              <a:t>To look for food, especially in the wild. </a:t>
            </a:r>
          </a:p>
        </p:txBody>
      </p:sp>
      <p:sp>
        <p:nvSpPr>
          <p:cNvPr id="8" name="Mycelium_b">
            <a:extLst>
              <a:ext uri="{FF2B5EF4-FFF2-40B4-BE49-F238E27FC236}">
                <a16:creationId xmlns:a16="http://schemas.microsoft.com/office/drawing/2014/main" id="{26EC16F7-0123-7F61-B10F-ABB0D8B54A95}"/>
              </a:ext>
            </a:extLst>
          </p:cNvPr>
          <p:cNvSpPr/>
          <p:nvPr/>
        </p:nvSpPr>
        <p:spPr>
          <a:xfrm>
            <a:off x="4483006" y="4868527"/>
            <a:ext cx="3224826" cy="1551121"/>
          </a:xfrm>
          <a:prstGeom prst="roundRect">
            <a:avLst>
              <a:gd name="adj" fmla="val 11197"/>
            </a:avLst>
          </a:prstGeom>
          <a:solidFill>
            <a:srgbClr val="E3EFE3"/>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rIns="108000" rtlCol="0" anchor="ctr"/>
          <a:lstStyle/>
          <a:p>
            <a:pPr algn="ctr">
              <a:lnSpc>
                <a:spcPts val="1900"/>
              </a:lnSpc>
            </a:pPr>
            <a:r>
              <a:rPr lang="en-US" sz="1400" dirty="0">
                <a:solidFill>
                  <a:srgbClr val="414141"/>
                </a:solidFill>
                <a:latin typeface="Montserrat" pitchFamily="2" charset="77"/>
                <a:ea typeface="Sztosfixed" pitchFamily="2" charset="77"/>
                <a:cs typeface="Sztosfixed" pitchFamily="2" charset="77"/>
              </a:rPr>
              <a:t>The tiny, thread-like parts of a mushroom that grow underground or inside something else, like roots. Mycelium is the living organism, which forms into a mushroom.</a:t>
            </a:r>
          </a:p>
        </p:txBody>
      </p:sp>
      <p:sp>
        <p:nvSpPr>
          <p:cNvPr id="18" name="Mycelium">
            <a:extLst>
              <a:ext uri="{FF2B5EF4-FFF2-40B4-BE49-F238E27FC236}">
                <a16:creationId xmlns:a16="http://schemas.microsoft.com/office/drawing/2014/main" id="{1CF68B20-D55F-0D74-8BC9-63350F654917}"/>
              </a:ext>
            </a:extLst>
          </p:cNvPr>
          <p:cNvSpPr/>
          <p:nvPr/>
        </p:nvSpPr>
        <p:spPr>
          <a:xfrm>
            <a:off x="4483587" y="4868527"/>
            <a:ext cx="3224826" cy="1551121"/>
          </a:xfrm>
          <a:prstGeom prst="roundRect">
            <a:avLst>
              <a:gd name="adj" fmla="val 11197"/>
            </a:avLst>
          </a:prstGeom>
          <a:solidFill>
            <a:srgbClr val="3EA345"/>
          </a:solidFill>
          <a:ln>
            <a:solidFill>
              <a:srgbClr val="3EA3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Mycelium</a:t>
            </a:r>
          </a:p>
        </p:txBody>
      </p:sp>
      <p:sp>
        <p:nvSpPr>
          <p:cNvPr id="9" name="Mushroom">
            <a:extLst>
              <a:ext uri="{FF2B5EF4-FFF2-40B4-BE49-F238E27FC236}">
                <a16:creationId xmlns:a16="http://schemas.microsoft.com/office/drawing/2014/main" id="{1DCED948-E45E-D13A-ACF3-7907E6754CC7}"/>
              </a:ext>
            </a:extLst>
          </p:cNvPr>
          <p:cNvSpPr/>
          <p:nvPr/>
        </p:nvSpPr>
        <p:spPr>
          <a:xfrm>
            <a:off x="7978553" y="3086864"/>
            <a:ext cx="3224826" cy="1551121"/>
          </a:xfrm>
          <a:prstGeom prst="roundRect">
            <a:avLst>
              <a:gd name="adj" fmla="val 11197"/>
            </a:avLst>
          </a:prstGeom>
          <a:solidFill>
            <a:srgbClr val="3EA345"/>
          </a:solidFill>
          <a:ln>
            <a:solidFill>
              <a:srgbClr val="3EA3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Mushroom</a:t>
            </a:r>
          </a:p>
        </p:txBody>
      </p:sp>
      <p:sp>
        <p:nvSpPr>
          <p:cNvPr id="16" name="Gills">
            <a:extLst>
              <a:ext uri="{FF2B5EF4-FFF2-40B4-BE49-F238E27FC236}">
                <a16:creationId xmlns:a16="http://schemas.microsoft.com/office/drawing/2014/main" id="{B8366C80-3D24-DF82-5EAE-C1E92370C274}"/>
              </a:ext>
            </a:extLst>
          </p:cNvPr>
          <p:cNvSpPr/>
          <p:nvPr/>
        </p:nvSpPr>
        <p:spPr>
          <a:xfrm>
            <a:off x="4483587" y="3086864"/>
            <a:ext cx="3224826" cy="1551121"/>
          </a:xfrm>
          <a:prstGeom prst="roundRect">
            <a:avLst>
              <a:gd name="adj" fmla="val 11197"/>
            </a:avLst>
          </a:prstGeom>
          <a:solidFill>
            <a:srgbClr val="3EA345"/>
          </a:solidFill>
          <a:ln>
            <a:solidFill>
              <a:srgbClr val="3EA3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Gills</a:t>
            </a:r>
          </a:p>
        </p:txBody>
      </p:sp>
      <p:sp>
        <p:nvSpPr>
          <p:cNvPr id="11" name="Fungi">
            <a:extLst>
              <a:ext uri="{FF2B5EF4-FFF2-40B4-BE49-F238E27FC236}">
                <a16:creationId xmlns:a16="http://schemas.microsoft.com/office/drawing/2014/main" id="{E8A8B49B-01C0-8505-88CF-492F4A7E245E}"/>
              </a:ext>
            </a:extLst>
          </p:cNvPr>
          <p:cNvSpPr/>
          <p:nvPr/>
        </p:nvSpPr>
        <p:spPr>
          <a:xfrm>
            <a:off x="987458" y="3086864"/>
            <a:ext cx="3224826" cy="1551121"/>
          </a:xfrm>
          <a:prstGeom prst="roundRect">
            <a:avLst>
              <a:gd name="adj" fmla="val 11197"/>
            </a:avLst>
          </a:prstGeom>
          <a:solidFill>
            <a:srgbClr val="3EA345"/>
          </a:solidFill>
          <a:ln>
            <a:solidFill>
              <a:srgbClr val="3EA3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Fungi</a:t>
            </a:r>
          </a:p>
        </p:txBody>
      </p:sp>
      <p:sp>
        <p:nvSpPr>
          <p:cNvPr id="10" name="Foraying">
            <a:extLst>
              <a:ext uri="{FF2B5EF4-FFF2-40B4-BE49-F238E27FC236}">
                <a16:creationId xmlns:a16="http://schemas.microsoft.com/office/drawing/2014/main" id="{50C47EA0-82F2-0E23-C631-C8F35EE73D3A}"/>
              </a:ext>
            </a:extLst>
          </p:cNvPr>
          <p:cNvSpPr/>
          <p:nvPr/>
        </p:nvSpPr>
        <p:spPr>
          <a:xfrm>
            <a:off x="7978553" y="1305201"/>
            <a:ext cx="3224826" cy="1551121"/>
          </a:xfrm>
          <a:prstGeom prst="roundRect">
            <a:avLst>
              <a:gd name="adj" fmla="val 11197"/>
            </a:avLst>
          </a:prstGeom>
          <a:solidFill>
            <a:srgbClr val="3EA345"/>
          </a:solidFill>
          <a:ln>
            <a:solidFill>
              <a:srgbClr val="3EA3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Foraying</a:t>
            </a:r>
          </a:p>
        </p:txBody>
      </p:sp>
      <p:sp>
        <p:nvSpPr>
          <p:cNvPr id="17" name="Forage">
            <a:extLst>
              <a:ext uri="{FF2B5EF4-FFF2-40B4-BE49-F238E27FC236}">
                <a16:creationId xmlns:a16="http://schemas.microsoft.com/office/drawing/2014/main" id="{15A01FB4-B686-25D1-5A93-DDD40CC2267B}"/>
              </a:ext>
            </a:extLst>
          </p:cNvPr>
          <p:cNvSpPr/>
          <p:nvPr/>
        </p:nvSpPr>
        <p:spPr>
          <a:xfrm>
            <a:off x="4483587" y="1305201"/>
            <a:ext cx="3224826" cy="1551121"/>
          </a:xfrm>
          <a:prstGeom prst="roundRect">
            <a:avLst>
              <a:gd name="adj" fmla="val 11197"/>
            </a:avLst>
          </a:prstGeom>
          <a:solidFill>
            <a:srgbClr val="3EA345"/>
          </a:solidFill>
          <a:ln>
            <a:solidFill>
              <a:srgbClr val="3EA3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Forage</a:t>
            </a:r>
          </a:p>
        </p:txBody>
      </p:sp>
      <p:sp>
        <p:nvSpPr>
          <p:cNvPr id="14" name="cap">
            <a:extLst>
              <a:ext uri="{FF2B5EF4-FFF2-40B4-BE49-F238E27FC236}">
                <a16:creationId xmlns:a16="http://schemas.microsoft.com/office/drawing/2014/main" id="{A0397F11-5629-2206-D285-06F531AE3AFC}"/>
              </a:ext>
            </a:extLst>
          </p:cNvPr>
          <p:cNvSpPr/>
          <p:nvPr/>
        </p:nvSpPr>
        <p:spPr>
          <a:xfrm>
            <a:off x="987458" y="1305201"/>
            <a:ext cx="3224826" cy="1551121"/>
          </a:xfrm>
          <a:prstGeom prst="roundRect">
            <a:avLst>
              <a:gd name="adj" fmla="val 11197"/>
            </a:avLst>
          </a:prstGeom>
          <a:solidFill>
            <a:srgbClr val="3EA345"/>
          </a:solidFill>
          <a:ln>
            <a:solidFill>
              <a:srgbClr val="3EA3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Cap</a:t>
            </a:r>
          </a:p>
        </p:txBody>
      </p:sp>
      <p:sp>
        <p:nvSpPr>
          <p:cNvPr id="12" name="Title 1">
            <a:extLst>
              <a:ext uri="{FF2B5EF4-FFF2-40B4-BE49-F238E27FC236}">
                <a16:creationId xmlns:a16="http://schemas.microsoft.com/office/drawing/2014/main" id="{BA67A5B6-E5DB-E27F-D465-56B62AD8F4F0}"/>
              </a:ext>
            </a:extLst>
          </p:cNvPr>
          <p:cNvSpPr txBox="1">
            <a:spLocks/>
          </p:cNvSpPr>
          <p:nvPr/>
        </p:nvSpPr>
        <p:spPr>
          <a:xfrm>
            <a:off x="4326321" y="352331"/>
            <a:ext cx="3539358" cy="49857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Sztosfixed" pitchFamily="2" charset="77"/>
                <a:ea typeface="Sztosfixed" pitchFamily="2" charset="77"/>
                <a:cs typeface="Sztosfixed" pitchFamily="2" charset="77"/>
              </a:rPr>
              <a:t>Vocabulary</a:t>
            </a:r>
          </a:p>
        </p:txBody>
      </p:sp>
      <p:sp>
        <p:nvSpPr>
          <p:cNvPr id="19" name="number">
            <a:extLst>
              <a:ext uri="{FF2B5EF4-FFF2-40B4-BE49-F238E27FC236}">
                <a16:creationId xmlns:a16="http://schemas.microsoft.com/office/drawing/2014/main" id="{C86CCB6F-2A56-A88F-B52E-7A9E295BA687}"/>
              </a:ext>
            </a:extLst>
          </p:cNvPr>
          <p:cNvSpPr txBox="1">
            <a:spLocks/>
          </p:cNvSpPr>
          <p:nvPr/>
        </p:nvSpPr>
        <p:spPr>
          <a:xfrm>
            <a:off x="11316807" y="6318135"/>
            <a:ext cx="500548"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rgbClr val="2F7A34"/>
                </a:solidFill>
                <a:latin typeface="Sztosfixed" pitchFamily="2" charset="77"/>
                <a:ea typeface="Sztosfixed" pitchFamily="2" charset="77"/>
                <a:cs typeface="Sztosfixed" pitchFamily="2" charset="77"/>
              </a:rPr>
              <a:pPr algn="r">
                <a:buSzPts val="1400"/>
              </a:pPr>
              <a:t>3</a:t>
            </a:fld>
            <a:endParaRPr lang="en" sz="2000" b="1" dirty="0">
              <a:solidFill>
                <a:srgbClr val="2F7A34"/>
              </a:solidFill>
              <a:latin typeface="Sztosfixed" pitchFamily="2" charset="77"/>
              <a:ea typeface="Sztosfixed" pitchFamily="2" charset="77"/>
              <a:cs typeface="Sztosfixed" pitchFamily="2" charset="77"/>
            </a:endParaRPr>
          </a:p>
        </p:txBody>
      </p:sp>
      <p:grpSp>
        <p:nvGrpSpPr>
          <p:cNvPr id="29" name="hint">
            <a:extLst>
              <a:ext uri="{FF2B5EF4-FFF2-40B4-BE49-F238E27FC236}">
                <a16:creationId xmlns:a16="http://schemas.microsoft.com/office/drawing/2014/main" id="{5DA08A41-040C-010B-8AE8-3BA9A0DEE454}"/>
              </a:ext>
            </a:extLst>
          </p:cNvPr>
          <p:cNvGrpSpPr/>
          <p:nvPr/>
        </p:nvGrpSpPr>
        <p:grpSpPr>
          <a:xfrm>
            <a:off x="8094157" y="5845762"/>
            <a:ext cx="2497643" cy="577699"/>
            <a:chOff x="8094157" y="5845762"/>
            <a:chExt cx="2497643" cy="577699"/>
          </a:xfrm>
        </p:grpSpPr>
        <p:sp>
          <p:nvSpPr>
            <p:cNvPr id="28" name="Rectangle: Rounded Corners 27">
              <a:extLst>
                <a:ext uri="{FF2B5EF4-FFF2-40B4-BE49-F238E27FC236}">
                  <a16:creationId xmlns:a16="http://schemas.microsoft.com/office/drawing/2014/main" id="{19CB69A2-B46C-08AF-2596-3633F22FE767}"/>
                </a:ext>
              </a:extLst>
            </p:cNvPr>
            <p:cNvSpPr/>
            <p:nvPr/>
          </p:nvSpPr>
          <p:spPr>
            <a:xfrm>
              <a:off x="8137921" y="5849575"/>
              <a:ext cx="2453879" cy="57007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504000" rtlCol="0" anchor="ctr"/>
            <a:lstStyle/>
            <a:p>
              <a:pPr algn="ctr"/>
              <a:r>
                <a:rPr lang="en-US" sz="1200" dirty="0">
                  <a:solidFill>
                    <a:srgbClr val="9B2242"/>
                  </a:solidFill>
                  <a:latin typeface="Sztosfixed" pitchFamily="2" charset="77"/>
                  <a:ea typeface="Sztosfixed" pitchFamily="2" charset="77"/>
                  <a:cs typeface="Sztosfixed" pitchFamily="2" charset="77"/>
                </a:rPr>
                <a:t>Click on the words to reveal the definition</a:t>
              </a:r>
              <a:endParaRPr lang="en-AU" sz="1200" dirty="0">
                <a:solidFill>
                  <a:srgbClr val="9B2242"/>
                </a:solidFill>
              </a:endParaRPr>
            </a:p>
          </p:txBody>
        </p:sp>
        <p:pic>
          <p:nvPicPr>
            <p:cNvPr id="27" name="button button">
              <a:extLst>
                <a:ext uri="{FF2B5EF4-FFF2-40B4-BE49-F238E27FC236}">
                  <a16:creationId xmlns:a16="http://schemas.microsoft.com/office/drawing/2014/main" id="{D201AA9A-25A5-52C9-F333-8ABC0315347E}"/>
                </a:ext>
              </a:extLst>
            </p:cNvPr>
            <p:cNvPicPr>
              <a:picLocks noChangeAspect="1"/>
            </p:cNvPicPr>
            <p:nvPr/>
          </p:nvPicPr>
          <p:blipFill>
            <a:blip r:embed="rId4"/>
            <a:srcRect/>
            <a:stretch/>
          </p:blipFill>
          <p:spPr>
            <a:xfrm>
              <a:off x="8094157" y="5845762"/>
              <a:ext cx="572350" cy="577699"/>
            </a:xfrm>
            <a:prstGeom prst="rect">
              <a:avLst/>
            </a:prstGeom>
          </p:spPr>
        </p:pic>
      </p:grpSp>
    </p:spTree>
    <p:extLst>
      <p:ext uri="{BB962C8B-B14F-4D97-AF65-F5344CB8AC3E}">
        <p14:creationId xmlns:p14="http://schemas.microsoft.com/office/powerpoint/2010/main" val="67300886"/>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6"/>
                                        </p:tgtEl>
                                      </p:cBhvr>
                                    </p:animEffect>
                                    <p:set>
                                      <p:cBhvr>
                                        <p:cTn id="2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18"/>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7"/>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17"/>
                                        </p:tgtEl>
                                      </p:cBhvr>
                                    </p:animEffect>
                                    <p:set>
                                      <p:cBhvr>
                                        <p:cTn id="4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44" restart="whenNotActive" fill="hold" evtFilter="cancelBubble" nodeType="interactiveSeq">
                <p:stCondLst>
                  <p:cond evt="onClick" delay="0">
                    <p:tgtEl>
                      <p:spTgt spid="5"/>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1"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3"/>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grpId="1"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cTn>
                              </p:par>
                            </p:childTnLst>
                          </p:cTn>
                        </p:par>
                      </p:childTnLst>
                    </p:cTn>
                  </p:par>
                </p:childTnLst>
              </p:cTn>
              <p:nextCondLst>
                <p:cond evt="onClick" delay="0">
                  <p:tgtEl>
                    <p:spTgt spid="3"/>
                  </p:tgtEl>
                </p:cond>
              </p:nextCondLst>
            </p:seq>
            <p:seq concurrent="1" nextAc="seek">
              <p:cTn id="56" restart="whenNotActive" fill="hold" evtFilter="cancelBubble" nodeType="interactiveSeq">
                <p:stCondLst>
                  <p:cond evt="onClick" delay="0">
                    <p:tgtEl>
                      <p:spTgt spid="4"/>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grpId="1"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cTn>
                              </p:par>
                            </p:childTnLst>
                          </p:cTn>
                        </p:par>
                      </p:childTnLst>
                    </p:cTn>
                  </p:par>
                </p:childTnLst>
              </p:cTn>
              <p:nextCondLst>
                <p:cond evt="onClick" delay="0">
                  <p:tgtEl>
                    <p:spTgt spid="4"/>
                  </p:tgtEl>
                </p:cond>
              </p:nextCondLst>
            </p:seq>
            <p:seq concurrent="1" nextAc="seek">
              <p:cTn id="62" restart="whenNotActive" fill="hold" evtFilter="cancelBubble" nodeType="interactiveSeq">
                <p:stCondLst>
                  <p:cond evt="onClick" delay="0">
                    <p:tgtEl>
                      <p:spTgt spid="6"/>
                    </p:tgtEl>
                  </p:cond>
                </p:stCondLst>
                <p:endSync evt="end" delay="0">
                  <p:rtn val="all"/>
                </p:endSync>
                <p:childTnLst>
                  <p:par>
                    <p:cTn id="63" fill="hold">
                      <p:stCondLst>
                        <p:cond delay="0"/>
                      </p:stCondLst>
                      <p:childTnLst>
                        <p:par>
                          <p:cTn id="64" fill="hold">
                            <p:stCondLst>
                              <p:cond delay="0"/>
                            </p:stCondLst>
                            <p:childTnLst>
                              <p:par>
                                <p:cTn id="65" presetID="10" presetClass="entr" presetSubtype="0" fill="hold" grpId="1"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childTnLst>
                          </p:cTn>
                        </p:par>
                      </p:childTnLst>
                    </p:cTn>
                  </p:par>
                </p:childTnLst>
              </p:cTn>
              <p:nextCondLst>
                <p:cond evt="onClick" delay="0">
                  <p:tgtEl>
                    <p:spTgt spid="6"/>
                  </p:tgtEl>
                </p:cond>
              </p:nextCondLst>
            </p:seq>
            <p:seq concurrent="1" nextAc="seek">
              <p:cTn id="68" restart="whenNotActive" fill="hold" evtFilter="cancelBubble" nodeType="interactiveSeq">
                <p:stCondLst>
                  <p:cond evt="onClick" delay="0">
                    <p:tgtEl>
                      <p:spTgt spid="8"/>
                    </p:tgtEl>
                  </p:cond>
                </p:stCondLst>
                <p:endSync evt="end" delay="0">
                  <p:rtn val="all"/>
                </p:endSync>
                <p:childTnLst>
                  <p:par>
                    <p:cTn id="69" fill="hold">
                      <p:stCondLst>
                        <p:cond delay="0"/>
                      </p:stCondLst>
                      <p:childTnLst>
                        <p:par>
                          <p:cTn id="70" fill="hold">
                            <p:stCondLst>
                              <p:cond delay="0"/>
                            </p:stCondLst>
                            <p:childTnLst>
                              <p:par>
                                <p:cTn id="71" presetID="10" presetClass="entr" presetSubtype="0" fill="hold" grpId="1" nodeType="click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500"/>
                                        <p:tgtEl>
                                          <p:spTgt spid="18"/>
                                        </p:tgtEl>
                                      </p:cBhvr>
                                    </p:animEffect>
                                  </p:childTnLst>
                                </p:cTn>
                              </p:par>
                            </p:childTnLst>
                          </p:cTn>
                        </p:par>
                      </p:childTnLst>
                    </p:cTn>
                  </p:par>
                </p:childTnLst>
              </p:cTn>
              <p:nextCondLst>
                <p:cond evt="onClick" delay="0">
                  <p:tgtEl>
                    <p:spTgt spid="8"/>
                  </p:tgtEl>
                </p:cond>
              </p:nextCondLst>
            </p:seq>
            <p:seq concurrent="1" nextAc="seek">
              <p:cTn id="74" restart="whenNotActive" fill="hold" evtFilter="cancelBubble" nodeType="interactiveSeq">
                <p:stCondLst>
                  <p:cond evt="onClick" delay="0">
                    <p:tgtEl>
                      <p:spTgt spid="7"/>
                    </p:tgtEl>
                  </p:cond>
                </p:stCondLst>
                <p:endSync evt="end" delay="0">
                  <p:rtn val="all"/>
                </p:endSync>
                <p:childTnLst>
                  <p:par>
                    <p:cTn id="75" fill="hold">
                      <p:stCondLst>
                        <p:cond delay="0"/>
                      </p:stCondLst>
                      <p:childTnLst>
                        <p:par>
                          <p:cTn id="76" fill="hold">
                            <p:stCondLst>
                              <p:cond delay="0"/>
                            </p:stCondLst>
                            <p:childTnLst>
                              <p:par>
                                <p:cTn id="77" presetID="10" presetClass="entr" presetSubtype="0" fill="hold" grpId="1" nodeType="click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fade">
                                      <p:cBhvr>
                                        <p:cTn id="79" dur="500"/>
                                        <p:tgtEl>
                                          <p:spTgt spid="17"/>
                                        </p:tgtEl>
                                      </p:cBhvr>
                                    </p:animEffect>
                                  </p:childTnLst>
                                </p:cTn>
                              </p:par>
                            </p:childTnLst>
                          </p:cTn>
                        </p:par>
                      </p:childTnLst>
                    </p:cTn>
                  </p:par>
                </p:childTnLst>
              </p:cTn>
              <p:nextCondLst>
                <p:cond evt="onClick" delay="0">
                  <p:tgtEl>
                    <p:spTgt spid="7"/>
                  </p:tgtEl>
                </p:cond>
              </p:nextCondLst>
            </p:seq>
            <p:seq concurrent="1" nextAc="seek">
              <p:cTn id="80" restart="whenNotActive" fill="hold" evtFilter="cancelBubble" nodeType="interactiveSeq">
                <p:stCondLst>
                  <p:cond evt="onClick" delay="0">
                    <p:tgtEl>
                      <p:spTgt spid="2"/>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grpId="1" nodeType="clickEffect">
                                  <p:stCondLst>
                                    <p:cond delay="0"/>
                                  </p:stCondLst>
                                  <p:childTnLst>
                                    <p:set>
                                      <p:cBhvr>
                                        <p:cTn id="84" dur="1" fill="hold">
                                          <p:stCondLst>
                                            <p:cond delay="0"/>
                                          </p:stCondLst>
                                        </p:cTn>
                                        <p:tgtEl>
                                          <p:spTgt spid="9"/>
                                        </p:tgtEl>
                                        <p:attrNameLst>
                                          <p:attrName>style.visibility</p:attrName>
                                        </p:attrNameLst>
                                      </p:cBhvr>
                                      <p:to>
                                        <p:strVal val="visible"/>
                                      </p:to>
                                    </p:set>
                                    <p:animEffect transition="in" filter="fade">
                                      <p:cBhvr>
                                        <p:cTn id="85" dur="500"/>
                                        <p:tgtEl>
                                          <p:spTgt spid="9"/>
                                        </p:tgtEl>
                                      </p:cBhvr>
                                    </p:animEffect>
                                  </p:childTnLst>
                                </p:cTn>
                              </p:par>
                            </p:childTnLst>
                          </p:cTn>
                        </p:par>
                      </p:childTnLst>
                    </p:cTn>
                  </p:par>
                </p:childTnLst>
              </p:cTn>
              <p:nextCondLst>
                <p:cond evt="onClick" delay="0">
                  <p:tgtEl>
                    <p:spTgt spid="2"/>
                  </p:tgtEl>
                </p:cond>
              </p:nextCondLst>
            </p:seq>
          </p:childTnLst>
        </p:cTn>
      </p:par>
    </p:tnLst>
    <p:bldLst>
      <p:bldP spid="18" grpId="0" animBg="1"/>
      <p:bldP spid="18" grpId="1" animBg="1"/>
      <p:bldP spid="9" grpId="0" animBg="1"/>
      <p:bldP spid="9" grpId="1" animBg="1"/>
      <p:bldP spid="16" grpId="0" animBg="1"/>
      <p:bldP spid="16" grpId="1" animBg="1"/>
      <p:bldP spid="11" grpId="0" animBg="1"/>
      <p:bldP spid="11" grpId="1" animBg="1"/>
      <p:bldP spid="10" grpId="0" animBg="1"/>
      <p:bldP spid="10" grpId="1" animBg="1"/>
      <p:bldP spid="17" grpId="0" animBg="1"/>
      <p:bldP spid="17" grpId="1" animBg="1"/>
      <p:bldP spid="14" grpId="0" animBg="1"/>
      <p:bldP spid="14"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22E83-B5C3-B2B5-3575-D64BE9DAC6C5}"/>
              </a:ext>
            </a:extLst>
          </p:cNvPr>
          <p:cNvSpPr txBox="1">
            <a:spLocks/>
          </p:cNvSpPr>
          <p:nvPr/>
        </p:nvSpPr>
        <p:spPr>
          <a:xfrm>
            <a:off x="2171700" y="352330"/>
            <a:ext cx="7848600" cy="58802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9B2242"/>
                </a:solidFill>
                <a:latin typeface="Sztosfixed" pitchFamily="2" charset="77"/>
                <a:ea typeface="Sztosfixed" pitchFamily="2" charset="77"/>
                <a:cs typeface="Sztosfixed" pitchFamily="2" charset="77"/>
              </a:rPr>
              <a:t>Fruit and veg superheroes</a:t>
            </a:r>
          </a:p>
        </p:txBody>
      </p:sp>
      <p:pic>
        <p:nvPicPr>
          <p:cNvPr id="3" name="Online Media 2" descr="🍎 The Vitamin Song |Kids Song About Vitamins| Fun &amp; Educational 🍎|Sing and Dance and Learn">
            <a:hlinkClick r:id="" action="ppaction://media"/>
            <a:extLst>
              <a:ext uri="{FF2B5EF4-FFF2-40B4-BE49-F238E27FC236}">
                <a16:creationId xmlns:a16="http://schemas.microsoft.com/office/drawing/2014/main" id="{75194B78-439E-8FEF-7F0C-7548FA0E2D91}"/>
              </a:ext>
            </a:extLst>
          </p:cNvPr>
          <p:cNvPicPr>
            <a:picLocks noRot="1" noChangeAspect="1"/>
          </p:cNvPicPr>
          <p:nvPr>
            <a:videoFile r:link="rId1"/>
          </p:nvPr>
        </p:nvPicPr>
        <p:blipFill>
          <a:blip r:embed="rId3"/>
          <a:stretch>
            <a:fillRect/>
          </a:stretch>
        </p:blipFill>
        <p:spPr>
          <a:xfrm>
            <a:off x="2838803" y="1924844"/>
            <a:ext cx="6514394" cy="3680632"/>
          </a:xfrm>
          <a:prstGeom prst="rect">
            <a:avLst/>
          </a:prstGeom>
        </p:spPr>
      </p:pic>
      <p:grpSp>
        <p:nvGrpSpPr>
          <p:cNvPr id="8" name="Group 7">
            <a:extLst>
              <a:ext uri="{FF2B5EF4-FFF2-40B4-BE49-F238E27FC236}">
                <a16:creationId xmlns:a16="http://schemas.microsoft.com/office/drawing/2014/main" id="{BE40BB10-DAC7-4FD7-2FEE-BEBF1E2F7DA3}"/>
              </a:ext>
            </a:extLst>
          </p:cNvPr>
          <p:cNvGrpSpPr/>
          <p:nvPr/>
        </p:nvGrpSpPr>
        <p:grpSpPr>
          <a:xfrm>
            <a:off x="9517779" y="2425256"/>
            <a:ext cx="1810359" cy="1761365"/>
            <a:chOff x="5154823" y="2029830"/>
            <a:chExt cx="3182604" cy="3096473"/>
          </a:xfrm>
        </p:grpSpPr>
        <p:pic>
          <p:nvPicPr>
            <p:cNvPr id="9" name="Picture 8" descr="A red oval with black background&#10;&#10;AI-generated content may be incorrect.">
              <a:extLst>
                <a:ext uri="{FF2B5EF4-FFF2-40B4-BE49-F238E27FC236}">
                  <a16:creationId xmlns:a16="http://schemas.microsoft.com/office/drawing/2014/main" id="{DE472975-DFAB-E691-B5AC-894737564147}"/>
                </a:ext>
              </a:extLst>
            </p:cNvPr>
            <p:cNvPicPr>
              <a:picLocks noChangeAspect="1"/>
            </p:cNvPicPr>
            <p:nvPr/>
          </p:nvPicPr>
          <p:blipFill>
            <a:blip r:embed="rId4"/>
            <a:stretch>
              <a:fillRect/>
            </a:stretch>
          </p:blipFill>
          <p:spPr>
            <a:xfrm rot="591577">
              <a:off x="5154823" y="2029830"/>
              <a:ext cx="3182604" cy="2810756"/>
            </a:xfrm>
            <a:prstGeom prst="rect">
              <a:avLst/>
            </a:prstGeom>
          </p:spPr>
        </p:pic>
        <p:sp>
          <p:nvSpPr>
            <p:cNvPr id="10" name="TextBox 9">
              <a:extLst>
                <a:ext uri="{FF2B5EF4-FFF2-40B4-BE49-F238E27FC236}">
                  <a16:creationId xmlns:a16="http://schemas.microsoft.com/office/drawing/2014/main" id="{2E36B1A1-AD6B-EEBF-F076-3BDE82196511}"/>
                </a:ext>
              </a:extLst>
            </p:cNvPr>
            <p:cNvSpPr txBox="1"/>
            <p:nvPr/>
          </p:nvSpPr>
          <p:spPr>
            <a:xfrm>
              <a:off x="5350189" y="2511711"/>
              <a:ext cx="2679184" cy="1623211"/>
            </a:xfrm>
            <a:prstGeom prst="rect">
              <a:avLst/>
            </a:prstGeom>
            <a:noFill/>
          </p:spPr>
          <p:txBody>
            <a:bodyPr wrap="square" rtlCol="0">
              <a:spAutoFit/>
            </a:bodyPr>
            <a:lstStyle/>
            <a:p>
              <a:pPr algn="ctr"/>
              <a:r>
                <a:rPr lang="en-AU" dirty="0">
                  <a:solidFill>
                    <a:schemeClr val="bg1"/>
                  </a:solidFill>
                  <a:latin typeface="Sztosfixed" pitchFamily="2" charset="77"/>
                  <a:ea typeface="Sztosfixed" pitchFamily="2" charset="77"/>
                  <a:cs typeface="Sztosfixed" pitchFamily="2" charset="77"/>
                </a:rPr>
                <a:t>Vitamins boost your immunity.</a:t>
              </a:r>
              <a:endParaRPr lang="en-US" dirty="0">
                <a:solidFill>
                  <a:schemeClr val="bg1"/>
                </a:solidFill>
                <a:latin typeface="Sztosfixed" pitchFamily="2" charset="77"/>
                <a:ea typeface="Sztosfixed" pitchFamily="2" charset="77"/>
                <a:cs typeface="Sztosfixed" pitchFamily="2" charset="77"/>
              </a:endParaRPr>
            </a:p>
          </p:txBody>
        </p:sp>
        <p:sp>
          <p:nvSpPr>
            <p:cNvPr id="11" name="Triangle 10">
              <a:extLst>
                <a:ext uri="{FF2B5EF4-FFF2-40B4-BE49-F238E27FC236}">
                  <a16:creationId xmlns:a16="http://schemas.microsoft.com/office/drawing/2014/main" id="{23B54372-F773-43D0-4C34-00677449847E}"/>
                </a:ext>
              </a:extLst>
            </p:cNvPr>
            <p:cNvSpPr/>
            <p:nvPr/>
          </p:nvSpPr>
          <p:spPr>
            <a:xfrm rot="10800000">
              <a:off x="6841662" y="4533023"/>
              <a:ext cx="688204" cy="593280"/>
            </a:xfrm>
            <a:prstGeom prst="triangle">
              <a:avLst/>
            </a:prstGeom>
            <a:solidFill>
              <a:srgbClr val="9B22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oup 11">
            <a:extLst>
              <a:ext uri="{FF2B5EF4-FFF2-40B4-BE49-F238E27FC236}">
                <a16:creationId xmlns:a16="http://schemas.microsoft.com/office/drawing/2014/main" id="{A985A0C1-2B8F-A371-BE75-36E741547D20}"/>
              </a:ext>
            </a:extLst>
          </p:cNvPr>
          <p:cNvGrpSpPr/>
          <p:nvPr/>
        </p:nvGrpSpPr>
        <p:grpSpPr>
          <a:xfrm>
            <a:off x="332145" y="1690662"/>
            <a:ext cx="2303058" cy="2221794"/>
            <a:chOff x="4570996" y="1196361"/>
            <a:chExt cx="4048766" cy="3905906"/>
          </a:xfrm>
        </p:grpSpPr>
        <p:pic>
          <p:nvPicPr>
            <p:cNvPr id="13" name="Picture 12" descr="A red oval with black background&#10;&#10;AI-generated content may be incorrect.">
              <a:extLst>
                <a:ext uri="{FF2B5EF4-FFF2-40B4-BE49-F238E27FC236}">
                  <a16:creationId xmlns:a16="http://schemas.microsoft.com/office/drawing/2014/main" id="{B0FEA898-C25D-604A-1242-7F15DDDC1FE7}"/>
                </a:ext>
              </a:extLst>
            </p:cNvPr>
            <p:cNvPicPr>
              <a:picLocks noChangeAspect="1"/>
            </p:cNvPicPr>
            <p:nvPr/>
          </p:nvPicPr>
          <p:blipFill>
            <a:blip r:embed="rId4"/>
            <a:stretch>
              <a:fillRect/>
            </a:stretch>
          </p:blipFill>
          <p:spPr>
            <a:xfrm rot="21008423" flipH="1">
              <a:off x="4570996" y="1196361"/>
              <a:ext cx="4048766" cy="3575716"/>
            </a:xfrm>
            <a:prstGeom prst="rect">
              <a:avLst/>
            </a:prstGeom>
          </p:spPr>
        </p:pic>
        <p:sp>
          <p:nvSpPr>
            <p:cNvPr id="14" name="TextBox 13">
              <a:extLst>
                <a:ext uri="{FF2B5EF4-FFF2-40B4-BE49-F238E27FC236}">
                  <a16:creationId xmlns:a16="http://schemas.microsoft.com/office/drawing/2014/main" id="{9A458516-1D7B-471C-4FE6-4D621D44BD23}"/>
                </a:ext>
              </a:extLst>
            </p:cNvPr>
            <p:cNvSpPr txBox="1"/>
            <p:nvPr/>
          </p:nvSpPr>
          <p:spPr>
            <a:xfrm>
              <a:off x="5043002" y="1685017"/>
              <a:ext cx="3406245" cy="923329"/>
            </a:xfrm>
            <a:prstGeom prst="rect">
              <a:avLst/>
            </a:prstGeom>
            <a:noFill/>
          </p:spPr>
          <p:txBody>
            <a:bodyPr wrap="square" rtlCol="0">
              <a:spAutoFit/>
            </a:bodyPr>
            <a:lstStyle/>
            <a:p>
              <a:pPr algn="ctr"/>
              <a:r>
                <a:rPr lang="en-AU" dirty="0">
                  <a:solidFill>
                    <a:schemeClr val="bg1"/>
                  </a:solidFill>
                  <a:latin typeface="Sztosfixed" pitchFamily="2" charset="77"/>
                  <a:ea typeface="Sztosfixed" pitchFamily="2" charset="77"/>
                  <a:cs typeface="Sztosfixed" pitchFamily="2" charset="77"/>
                </a:rPr>
                <a:t>Vitamins help our bodies stay healthy and grown strong. </a:t>
              </a:r>
              <a:endParaRPr lang="en-US" dirty="0">
                <a:solidFill>
                  <a:schemeClr val="bg1"/>
                </a:solidFill>
                <a:latin typeface="Sztosfixed" pitchFamily="2" charset="77"/>
                <a:ea typeface="Sztosfixed" pitchFamily="2" charset="77"/>
                <a:cs typeface="Sztosfixed" pitchFamily="2" charset="77"/>
              </a:endParaRPr>
            </a:p>
          </p:txBody>
        </p:sp>
        <p:sp>
          <p:nvSpPr>
            <p:cNvPr id="15" name="Triangle 14">
              <a:extLst>
                <a:ext uri="{FF2B5EF4-FFF2-40B4-BE49-F238E27FC236}">
                  <a16:creationId xmlns:a16="http://schemas.microsoft.com/office/drawing/2014/main" id="{9652D365-6242-50E0-5EA4-6F7BBEE4CC33}"/>
                </a:ext>
              </a:extLst>
            </p:cNvPr>
            <p:cNvSpPr/>
            <p:nvPr/>
          </p:nvSpPr>
          <p:spPr>
            <a:xfrm rot="11757840">
              <a:off x="5989604" y="4508987"/>
              <a:ext cx="688204" cy="593280"/>
            </a:xfrm>
            <a:prstGeom prst="triangle">
              <a:avLst/>
            </a:prstGeom>
            <a:solidFill>
              <a:srgbClr val="9B22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menu">
            <a:extLst>
              <a:ext uri="{FF2B5EF4-FFF2-40B4-BE49-F238E27FC236}">
                <a16:creationId xmlns:a16="http://schemas.microsoft.com/office/drawing/2014/main" id="{09B82CA2-A5C7-E42C-0FFF-B46D64DFCCA0}"/>
              </a:ext>
            </a:extLst>
          </p:cNvPr>
          <p:cNvGrpSpPr/>
          <p:nvPr/>
        </p:nvGrpSpPr>
        <p:grpSpPr>
          <a:xfrm>
            <a:off x="11474101" y="2871719"/>
            <a:ext cx="460535" cy="1114561"/>
            <a:chOff x="151927" y="2325786"/>
            <a:chExt cx="260682" cy="630889"/>
          </a:xfrm>
        </p:grpSpPr>
        <p:sp>
          <p:nvSpPr>
            <p:cNvPr id="17" name="Rectangle: Rounded Corners 63">
              <a:extLst>
                <a:ext uri="{FF2B5EF4-FFF2-40B4-BE49-F238E27FC236}">
                  <a16:creationId xmlns:a16="http://schemas.microsoft.com/office/drawing/2014/main" id="{57F72CE2-36C3-3E3D-3615-E78770E3B70A}"/>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18" name="a4">
              <a:hlinkClick r:id="" action="ppaction://hlinkshowjump?jump=nextslide"/>
              <a:extLst>
                <a:ext uri="{FF2B5EF4-FFF2-40B4-BE49-F238E27FC236}">
                  <a16:creationId xmlns:a16="http://schemas.microsoft.com/office/drawing/2014/main" id="{320DAB5B-EE4A-7048-E61E-095E3E1B92F8}"/>
                </a:ext>
              </a:extLst>
            </p:cNvPr>
            <p:cNvPicPr>
              <a:picLocks noChangeAspect="1"/>
            </p:cNvPicPr>
            <p:nvPr/>
          </p:nvPicPr>
          <p:blipFill>
            <a:blip r:embed="rId5"/>
            <a:srcRect/>
            <a:stretch/>
          </p:blipFill>
          <p:spPr>
            <a:xfrm>
              <a:off x="204687" y="2740767"/>
              <a:ext cx="154441" cy="106747"/>
            </a:xfrm>
            <a:prstGeom prst="rect">
              <a:avLst/>
            </a:prstGeom>
          </p:spPr>
        </p:pic>
        <p:pic>
          <p:nvPicPr>
            <p:cNvPr id="19" name="a4">
              <a:hlinkClick r:id="" action="ppaction://hlinkshowjump?jump=previousslide"/>
              <a:extLst>
                <a:ext uri="{FF2B5EF4-FFF2-40B4-BE49-F238E27FC236}">
                  <a16:creationId xmlns:a16="http://schemas.microsoft.com/office/drawing/2014/main" id="{CB954A7A-B036-083E-F970-11F12839937E}"/>
                </a:ext>
              </a:extLst>
            </p:cNvPr>
            <p:cNvPicPr>
              <a:picLocks noChangeAspect="1"/>
            </p:cNvPicPr>
            <p:nvPr/>
          </p:nvPicPr>
          <p:blipFill>
            <a:blip r:embed="rId5"/>
            <a:srcRect/>
            <a:stretch/>
          </p:blipFill>
          <p:spPr>
            <a:xfrm rot="10800000">
              <a:off x="204687" y="2434554"/>
              <a:ext cx="154441" cy="106747"/>
            </a:xfrm>
            <a:prstGeom prst="rect">
              <a:avLst/>
            </a:prstGeom>
          </p:spPr>
        </p:pic>
      </p:grpSp>
      <p:pic>
        <p:nvPicPr>
          <p:cNvPr id="4" name="Picture 3" descr="A cartoon character of a mushroom with a wand&#10;&#10;AI-generated content may be incorrect.">
            <a:extLst>
              <a:ext uri="{FF2B5EF4-FFF2-40B4-BE49-F238E27FC236}">
                <a16:creationId xmlns:a16="http://schemas.microsoft.com/office/drawing/2014/main" id="{E1FD7320-3325-75E5-AE70-E04737151E90}"/>
              </a:ext>
            </a:extLst>
          </p:cNvPr>
          <p:cNvPicPr>
            <a:picLocks noChangeAspect="1"/>
          </p:cNvPicPr>
          <p:nvPr/>
        </p:nvPicPr>
        <p:blipFill>
          <a:blip r:embed="rId6"/>
          <a:srcRect l="9789" t="8597" r="17440" b="22945"/>
          <a:stretch>
            <a:fillRect/>
          </a:stretch>
        </p:blipFill>
        <p:spPr>
          <a:xfrm>
            <a:off x="9213746" y="4386962"/>
            <a:ext cx="2918586" cy="2471038"/>
          </a:xfrm>
          <a:prstGeom prst="rect">
            <a:avLst/>
          </a:prstGeom>
        </p:spPr>
      </p:pic>
      <p:pic>
        <p:nvPicPr>
          <p:cNvPr id="6" name="Picture 5" descr="A cartoon mushroom wearing goggles and a lab coat holding a flask&#10;&#10;AI-generated content may be incorrect.">
            <a:extLst>
              <a:ext uri="{FF2B5EF4-FFF2-40B4-BE49-F238E27FC236}">
                <a16:creationId xmlns:a16="http://schemas.microsoft.com/office/drawing/2014/main" id="{6BD7ADB4-4E76-E858-B881-A4ED3226635E}"/>
              </a:ext>
            </a:extLst>
          </p:cNvPr>
          <p:cNvPicPr>
            <a:picLocks noChangeAspect="1"/>
          </p:cNvPicPr>
          <p:nvPr/>
        </p:nvPicPr>
        <p:blipFill>
          <a:blip r:embed="rId7"/>
          <a:srcRect l="14909" t="7674" r="24686" b="22357"/>
          <a:stretch>
            <a:fillRect/>
          </a:stretch>
        </p:blipFill>
        <p:spPr>
          <a:xfrm flipH="1">
            <a:off x="0" y="4056441"/>
            <a:ext cx="2687370" cy="2801559"/>
          </a:xfrm>
          <a:prstGeom prst="rect">
            <a:avLst/>
          </a:prstGeom>
        </p:spPr>
      </p:pic>
    </p:spTree>
    <p:extLst>
      <p:ext uri="{BB962C8B-B14F-4D97-AF65-F5344CB8AC3E}">
        <p14:creationId xmlns:p14="http://schemas.microsoft.com/office/powerpoint/2010/main" val="1610319647"/>
      </p:ext>
    </p:extLst>
  </p:cSld>
  <p:clrMapOvr>
    <a:masterClrMapping/>
  </p:clrMapOvr>
  <p:transition spd="slow" advClick="0">
    <p:push dir="u"/>
  </p:transition>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6">
            <a:extLst>
              <a:ext uri="{FF2B5EF4-FFF2-40B4-BE49-F238E27FC236}">
                <a16:creationId xmlns:a16="http://schemas.microsoft.com/office/drawing/2014/main" id="{B67DDB91-24C4-A27B-A83B-3610172E668E}"/>
              </a:ext>
            </a:extLst>
          </p:cNvPr>
          <p:cNvGrpSpPr/>
          <p:nvPr/>
        </p:nvGrpSpPr>
        <p:grpSpPr>
          <a:xfrm>
            <a:off x="7854233" y="3808162"/>
            <a:ext cx="3480946" cy="2138562"/>
            <a:chOff x="7835288" y="3796522"/>
            <a:chExt cx="3518836" cy="2161842"/>
          </a:xfrm>
        </p:grpSpPr>
        <p:pic>
          <p:nvPicPr>
            <p:cNvPr id="69" name="Picture 68">
              <a:extLst>
                <a:ext uri="{FF2B5EF4-FFF2-40B4-BE49-F238E27FC236}">
                  <a16:creationId xmlns:a16="http://schemas.microsoft.com/office/drawing/2014/main" id="{18F80897-319E-6F1A-3241-6018AC59C058}"/>
                </a:ext>
              </a:extLst>
            </p:cNvPr>
            <p:cNvPicPr>
              <a:picLocks noChangeAspect="1"/>
            </p:cNvPicPr>
            <p:nvPr/>
          </p:nvPicPr>
          <p:blipFill>
            <a:blip r:embed="rId2"/>
            <a:srcRect l="24930" t="29464" r="24930" b="29464"/>
            <a:stretch>
              <a:fillRect/>
            </a:stretch>
          </p:blipFill>
          <p:spPr>
            <a:xfrm>
              <a:off x="7835288" y="3796522"/>
              <a:ext cx="3518836" cy="2161842"/>
            </a:xfrm>
            <a:prstGeom prst="roundRect">
              <a:avLst/>
            </a:prstGeom>
          </p:spPr>
        </p:pic>
        <p:sp>
          <p:nvSpPr>
            <p:cNvPr id="75" name="Rounded Rectangle 74">
              <a:extLst>
                <a:ext uri="{FF2B5EF4-FFF2-40B4-BE49-F238E27FC236}">
                  <a16:creationId xmlns:a16="http://schemas.microsoft.com/office/drawing/2014/main" id="{BD085AF4-F613-8D3B-D8F3-D304724DF755}"/>
                </a:ext>
              </a:extLst>
            </p:cNvPr>
            <p:cNvSpPr/>
            <p:nvPr/>
          </p:nvSpPr>
          <p:spPr>
            <a:xfrm>
              <a:off x="8041188" y="4475206"/>
              <a:ext cx="3107036" cy="804473"/>
            </a:xfrm>
            <a:prstGeom prst="roundRect">
              <a:avLst/>
            </a:prstGeom>
            <a:solidFill>
              <a:srgbClr val="FDE1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rgbClr val="B83529"/>
                  </a:solidFill>
                  <a:latin typeface="SZTOS MEDIUM" pitchFamily="2" charset="77"/>
                  <a:ea typeface="SZTOS MEDIUM" pitchFamily="2" charset="77"/>
                  <a:cs typeface="SZTOS MEDIUM" pitchFamily="2" charset="77"/>
                </a:rPr>
                <a:t>Found in food like tomatoes and bananas.</a:t>
              </a:r>
              <a:endParaRPr lang="en-US" sz="1400" dirty="0">
                <a:solidFill>
                  <a:srgbClr val="B83529"/>
                </a:solidFill>
              </a:endParaRPr>
            </a:p>
          </p:txBody>
        </p:sp>
      </p:grpSp>
      <p:grpSp>
        <p:nvGrpSpPr>
          <p:cNvPr id="85" name="5">
            <a:extLst>
              <a:ext uri="{FF2B5EF4-FFF2-40B4-BE49-F238E27FC236}">
                <a16:creationId xmlns:a16="http://schemas.microsoft.com/office/drawing/2014/main" id="{55F810FC-B68F-7828-CB98-F303CC4966FE}"/>
              </a:ext>
            </a:extLst>
          </p:cNvPr>
          <p:cNvGrpSpPr/>
          <p:nvPr/>
        </p:nvGrpSpPr>
        <p:grpSpPr>
          <a:xfrm>
            <a:off x="4215420" y="3808162"/>
            <a:ext cx="3480946" cy="2138562"/>
            <a:chOff x="4196475" y="3796522"/>
            <a:chExt cx="3518836" cy="2161842"/>
          </a:xfrm>
        </p:grpSpPr>
        <p:pic>
          <p:nvPicPr>
            <p:cNvPr id="67" name="Picture 66">
              <a:extLst>
                <a:ext uri="{FF2B5EF4-FFF2-40B4-BE49-F238E27FC236}">
                  <a16:creationId xmlns:a16="http://schemas.microsoft.com/office/drawing/2014/main" id="{EC7BA8E7-B675-CC37-B69B-ADBC2FB146B7}"/>
                </a:ext>
              </a:extLst>
            </p:cNvPr>
            <p:cNvPicPr>
              <a:picLocks noChangeAspect="1"/>
            </p:cNvPicPr>
            <p:nvPr/>
          </p:nvPicPr>
          <p:blipFill>
            <a:blip r:embed="rId3"/>
            <a:srcRect t="4080" b="4080"/>
            <a:stretch/>
          </p:blipFill>
          <p:spPr>
            <a:xfrm>
              <a:off x="4196475" y="3796522"/>
              <a:ext cx="3518836" cy="2161842"/>
            </a:xfrm>
            <a:prstGeom prst="roundRect">
              <a:avLst/>
            </a:prstGeom>
          </p:spPr>
        </p:pic>
        <p:sp>
          <p:nvSpPr>
            <p:cNvPr id="76" name="Rounded Rectangle 75">
              <a:extLst>
                <a:ext uri="{FF2B5EF4-FFF2-40B4-BE49-F238E27FC236}">
                  <a16:creationId xmlns:a16="http://schemas.microsoft.com/office/drawing/2014/main" id="{12466752-2BF1-CC00-2502-719D892B6D15}"/>
                </a:ext>
              </a:extLst>
            </p:cNvPr>
            <p:cNvSpPr/>
            <p:nvPr/>
          </p:nvSpPr>
          <p:spPr>
            <a:xfrm>
              <a:off x="4402375" y="4475206"/>
              <a:ext cx="3107036" cy="804473"/>
            </a:xfrm>
            <a:prstGeom prst="roundRect">
              <a:avLst/>
            </a:prstGeom>
            <a:solidFill>
              <a:srgbClr val="FDF6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rgbClr val="704D42"/>
                  </a:solidFill>
                  <a:latin typeface="SZTOS MEDIUM" pitchFamily="2" charset="77"/>
                  <a:ea typeface="SZTOS MEDIUM" pitchFamily="2" charset="77"/>
                  <a:cs typeface="SZTOS MEDIUM" pitchFamily="2" charset="77"/>
                </a:rPr>
                <a:t>Found in seeds and nuts.</a:t>
              </a:r>
              <a:endParaRPr lang="en-US" sz="1400" dirty="0">
                <a:solidFill>
                  <a:srgbClr val="704D42"/>
                </a:solidFill>
              </a:endParaRPr>
            </a:p>
          </p:txBody>
        </p:sp>
      </p:grpSp>
      <p:grpSp>
        <p:nvGrpSpPr>
          <p:cNvPr id="86" name="4">
            <a:extLst>
              <a:ext uri="{FF2B5EF4-FFF2-40B4-BE49-F238E27FC236}">
                <a16:creationId xmlns:a16="http://schemas.microsoft.com/office/drawing/2014/main" id="{326284AD-F8D6-F075-BAB9-0F1B8FBBB3D6}"/>
              </a:ext>
            </a:extLst>
          </p:cNvPr>
          <p:cNvGrpSpPr/>
          <p:nvPr/>
        </p:nvGrpSpPr>
        <p:grpSpPr>
          <a:xfrm>
            <a:off x="595548" y="3808162"/>
            <a:ext cx="3480946" cy="2138562"/>
            <a:chOff x="576603" y="3796522"/>
            <a:chExt cx="3518836" cy="2161842"/>
          </a:xfrm>
        </p:grpSpPr>
        <p:pic>
          <p:nvPicPr>
            <p:cNvPr id="68" name="Picture 67">
              <a:extLst>
                <a:ext uri="{FF2B5EF4-FFF2-40B4-BE49-F238E27FC236}">
                  <a16:creationId xmlns:a16="http://schemas.microsoft.com/office/drawing/2014/main" id="{675E6447-3341-3655-51D1-6FC445AE37B5}"/>
                </a:ext>
              </a:extLst>
            </p:cNvPr>
            <p:cNvPicPr>
              <a:picLocks noChangeAspect="1"/>
            </p:cNvPicPr>
            <p:nvPr/>
          </p:nvPicPr>
          <p:blipFill>
            <a:blip r:embed="rId4"/>
            <a:srcRect l="13146" t="19810" r="13146" b="19810"/>
            <a:stretch>
              <a:fillRect/>
            </a:stretch>
          </p:blipFill>
          <p:spPr>
            <a:xfrm>
              <a:off x="576603" y="3796522"/>
              <a:ext cx="3518836" cy="2161842"/>
            </a:xfrm>
            <a:prstGeom prst="roundRect">
              <a:avLst/>
            </a:prstGeom>
          </p:spPr>
        </p:pic>
        <p:sp>
          <p:nvSpPr>
            <p:cNvPr id="77" name="Rounded Rectangle 76">
              <a:extLst>
                <a:ext uri="{FF2B5EF4-FFF2-40B4-BE49-F238E27FC236}">
                  <a16:creationId xmlns:a16="http://schemas.microsoft.com/office/drawing/2014/main" id="{3CA86E31-80B8-74FC-AF8D-B6763656F3CA}"/>
                </a:ext>
              </a:extLst>
            </p:cNvPr>
            <p:cNvSpPr/>
            <p:nvPr/>
          </p:nvSpPr>
          <p:spPr>
            <a:xfrm>
              <a:off x="782503" y="4475206"/>
              <a:ext cx="3107036" cy="804473"/>
            </a:xfrm>
            <a:prstGeom prst="roundRect">
              <a:avLst/>
            </a:prstGeom>
            <a:solidFill>
              <a:srgbClr val="DEF1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rgbClr val="317770"/>
                  </a:solidFill>
                  <a:latin typeface="SZTOS MEDIUM" pitchFamily="2" charset="77"/>
                  <a:ea typeface="SZTOS MEDIUM" pitchFamily="2" charset="77"/>
                  <a:cs typeface="SZTOS MEDIUM" pitchFamily="2" charset="77"/>
                </a:rPr>
                <a:t>Found in mushrooms, milk and sunshine!</a:t>
              </a:r>
              <a:endParaRPr lang="en-US" sz="1400" dirty="0">
                <a:solidFill>
                  <a:srgbClr val="317770"/>
                </a:solidFill>
              </a:endParaRPr>
            </a:p>
          </p:txBody>
        </p:sp>
      </p:grpSp>
      <p:grpSp>
        <p:nvGrpSpPr>
          <p:cNvPr id="83" name="3">
            <a:extLst>
              <a:ext uri="{FF2B5EF4-FFF2-40B4-BE49-F238E27FC236}">
                <a16:creationId xmlns:a16="http://schemas.microsoft.com/office/drawing/2014/main" id="{7C1AD56D-092C-5C1D-A4EC-04FFB366742E}"/>
              </a:ext>
            </a:extLst>
          </p:cNvPr>
          <p:cNvGrpSpPr/>
          <p:nvPr/>
        </p:nvGrpSpPr>
        <p:grpSpPr>
          <a:xfrm>
            <a:off x="7854233" y="1478430"/>
            <a:ext cx="3480946" cy="2138562"/>
            <a:chOff x="7835288" y="1466790"/>
            <a:chExt cx="3518836" cy="2161842"/>
          </a:xfrm>
        </p:grpSpPr>
        <p:pic>
          <p:nvPicPr>
            <p:cNvPr id="66" name="Picture 65">
              <a:extLst>
                <a:ext uri="{FF2B5EF4-FFF2-40B4-BE49-F238E27FC236}">
                  <a16:creationId xmlns:a16="http://schemas.microsoft.com/office/drawing/2014/main" id="{7BE2E16A-D9A2-0037-BB23-D825DD330C70}"/>
                </a:ext>
              </a:extLst>
            </p:cNvPr>
            <p:cNvPicPr>
              <a:picLocks noChangeAspect="1"/>
            </p:cNvPicPr>
            <p:nvPr/>
          </p:nvPicPr>
          <p:blipFill>
            <a:blip r:embed="rId5"/>
            <a:srcRect t="29521" b="29521"/>
            <a:stretch/>
          </p:blipFill>
          <p:spPr>
            <a:xfrm>
              <a:off x="7835288" y="1466790"/>
              <a:ext cx="3518836" cy="2161842"/>
            </a:xfrm>
            <a:prstGeom prst="roundRect">
              <a:avLst/>
            </a:prstGeom>
          </p:spPr>
        </p:pic>
        <p:sp>
          <p:nvSpPr>
            <p:cNvPr id="78" name="Rounded Rectangle 77">
              <a:extLst>
                <a:ext uri="{FF2B5EF4-FFF2-40B4-BE49-F238E27FC236}">
                  <a16:creationId xmlns:a16="http://schemas.microsoft.com/office/drawing/2014/main" id="{14C32AFA-8E1A-75F9-BFA9-62857D0E136C}"/>
                </a:ext>
              </a:extLst>
            </p:cNvPr>
            <p:cNvSpPr/>
            <p:nvPr/>
          </p:nvSpPr>
          <p:spPr>
            <a:xfrm>
              <a:off x="8041188" y="2145474"/>
              <a:ext cx="3107036" cy="804473"/>
            </a:xfrm>
            <a:prstGeom prst="roundRect">
              <a:avLst/>
            </a:prstGeom>
            <a:solidFill>
              <a:srgbClr val="E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rgbClr val="6B5FBF"/>
                  </a:solidFill>
                  <a:latin typeface="SZTOS MEDIUM" pitchFamily="2" charset="77"/>
                  <a:ea typeface="SZTOS MEDIUM" pitchFamily="2" charset="77"/>
                  <a:cs typeface="SZTOS MEDIUM" pitchFamily="2" charset="77"/>
                </a:rPr>
                <a:t>Found in foods like oranges and berries.</a:t>
              </a:r>
              <a:endParaRPr lang="en-US" sz="1400" dirty="0">
                <a:solidFill>
                  <a:srgbClr val="6B5FBF"/>
                </a:solidFill>
              </a:endParaRPr>
            </a:p>
          </p:txBody>
        </p:sp>
      </p:grpSp>
      <p:grpSp>
        <p:nvGrpSpPr>
          <p:cNvPr id="82" name="2">
            <a:extLst>
              <a:ext uri="{FF2B5EF4-FFF2-40B4-BE49-F238E27FC236}">
                <a16:creationId xmlns:a16="http://schemas.microsoft.com/office/drawing/2014/main" id="{019F36A7-6469-8B26-B64F-44762F8CC13F}"/>
              </a:ext>
            </a:extLst>
          </p:cNvPr>
          <p:cNvGrpSpPr/>
          <p:nvPr/>
        </p:nvGrpSpPr>
        <p:grpSpPr>
          <a:xfrm>
            <a:off x="4215419" y="1478430"/>
            <a:ext cx="3480946" cy="2138562"/>
            <a:chOff x="4196475" y="1466790"/>
            <a:chExt cx="3518836" cy="2161842"/>
          </a:xfrm>
        </p:grpSpPr>
        <p:pic>
          <p:nvPicPr>
            <p:cNvPr id="65" name="Picture 64">
              <a:extLst>
                <a:ext uri="{FF2B5EF4-FFF2-40B4-BE49-F238E27FC236}">
                  <a16:creationId xmlns:a16="http://schemas.microsoft.com/office/drawing/2014/main" id="{482F093B-6EBA-0538-587F-A07BCF928443}"/>
                </a:ext>
              </a:extLst>
            </p:cNvPr>
            <p:cNvPicPr>
              <a:picLocks noChangeAspect="1"/>
            </p:cNvPicPr>
            <p:nvPr/>
          </p:nvPicPr>
          <p:blipFill>
            <a:blip r:embed="rId6"/>
            <a:srcRect l="4221" r="4221"/>
            <a:stretch/>
          </p:blipFill>
          <p:spPr>
            <a:xfrm>
              <a:off x="4196475" y="1466790"/>
              <a:ext cx="3518836" cy="2161842"/>
            </a:xfrm>
            <a:prstGeom prst="roundRect">
              <a:avLst/>
            </a:prstGeom>
          </p:spPr>
        </p:pic>
        <p:sp>
          <p:nvSpPr>
            <p:cNvPr id="79" name="Rounded Rectangle 78">
              <a:extLst>
                <a:ext uri="{FF2B5EF4-FFF2-40B4-BE49-F238E27FC236}">
                  <a16:creationId xmlns:a16="http://schemas.microsoft.com/office/drawing/2014/main" id="{4E20F816-BFAE-7FD8-CFB2-29E934BD2F75}"/>
                </a:ext>
              </a:extLst>
            </p:cNvPr>
            <p:cNvSpPr/>
            <p:nvPr/>
          </p:nvSpPr>
          <p:spPr>
            <a:xfrm>
              <a:off x="4402375" y="2145474"/>
              <a:ext cx="3107036" cy="804473"/>
            </a:xfrm>
            <a:prstGeom prst="roundRect">
              <a:avLst/>
            </a:prstGeom>
            <a:solidFill>
              <a:srgbClr val="E3E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rgbClr val="2F7A34"/>
                  </a:solidFill>
                  <a:latin typeface="SZTOS MEDIUM" pitchFamily="2" charset="77"/>
                  <a:ea typeface="SZTOS MEDIUM" pitchFamily="2" charset="77"/>
                  <a:cs typeface="SZTOS MEDIUM" pitchFamily="2" charset="77"/>
                </a:rPr>
                <a:t>Found in foods like eggs, mushrooms and fish.</a:t>
              </a:r>
            </a:p>
          </p:txBody>
        </p:sp>
      </p:grpSp>
      <p:grpSp>
        <p:nvGrpSpPr>
          <p:cNvPr id="81" name="1">
            <a:extLst>
              <a:ext uri="{FF2B5EF4-FFF2-40B4-BE49-F238E27FC236}">
                <a16:creationId xmlns:a16="http://schemas.microsoft.com/office/drawing/2014/main" id="{34986D84-A9C8-AC16-73BB-CD1B62DCEC39}"/>
              </a:ext>
            </a:extLst>
          </p:cNvPr>
          <p:cNvGrpSpPr/>
          <p:nvPr/>
        </p:nvGrpSpPr>
        <p:grpSpPr>
          <a:xfrm>
            <a:off x="595548" y="1478430"/>
            <a:ext cx="3480946" cy="2138562"/>
            <a:chOff x="576603" y="1466790"/>
            <a:chExt cx="3518836" cy="2161842"/>
          </a:xfrm>
        </p:grpSpPr>
        <p:pic>
          <p:nvPicPr>
            <p:cNvPr id="64" name="Picture 63" descr="A pile of carrots&#10;&#10;AI-generated content may be incorrect.">
              <a:extLst>
                <a:ext uri="{FF2B5EF4-FFF2-40B4-BE49-F238E27FC236}">
                  <a16:creationId xmlns:a16="http://schemas.microsoft.com/office/drawing/2014/main" id="{A5E4480C-68A5-0738-867D-03FB7A3A1BB0}"/>
                </a:ext>
              </a:extLst>
            </p:cNvPr>
            <p:cNvPicPr>
              <a:picLocks noChangeAspect="1"/>
            </p:cNvPicPr>
            <p:nvPr/>
          </p:nvPicPr>
          <p:blipFill>
            <a:blip r:embed="rId7"/>
            <a:srcRect b="1397"/>
            <a:stretch>
              <a:fillRect/>
            </a:stretch>
          </p:blipFill>
          <p:spPr>
            <a:xfrm>
              <a:off x="576603" y="1466790"/>
              <a:ext cx="3518836" cy="2161842"/>
            </a:xfrm>
            <a:prstGeom prst="roundRect">
              <a:avLst/>
            </a:prstGeom>
          </p:spPr>
        </p:pic>
        <p:sp>
          <p:nvSpPr>
            <p:cNvPr id="80" name="Rounded Rectangle 79">
              <a:extLst>
                <a:ext uri="{FF2B5EF4-FFF2-40B4-BE49-F238E27FC236}">
                  <a16:creationId xmlns:a16="http://schemas.microsoft.com/office/drawing/2014/main" id="{47AD9A12-C182-6455-BED2-C3DAA594F90E}"/>
                </a:ext>
              </a:extLst>
            </p:cNvPr>
            <p:cNvSpPr/>
            <p:nvPr/>
          </p:nvSpPr>
          <p:spPr>
            <a:xfrm>
              <a:off x="782503" y="2145474"/>
              <a:ext cx="3107036" cy="804473"/>
            </a:xfrm>
            <a:prstGeom prst="roundRect">
              <a:avLst/>
            </a:prstGeom>
            <a:solidFill>
              <a:srgbClr val="FBE8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rgbClr val="995C17"/>
                  </a:solidFill>
                  <a:latin typeface="SZTOS MEDIUM" pitchFamily="2" charset="77"/>
                  <a:ea typeface="SZTOS MEDIUM" pitchFamily="2" charset="77"/>
                  <a:cs typeface="SZTOS MEDIUM" pitchFamily="2" charset="77"/>
                </a:rPr>
                <a:t>Found in foods like carrots and spinach.</a:t>
              </a:r>
              <a:endParaRPr lang="en-US" sz="1400" dirty="0">
                <a:solidFill>
                  <a:srgbClr val="995C17"/>
                </a:solidFill>
              </a:endParaRPr>
            </a:p>
          </p:txBody>
        </p:sp>
      </p:grpSp>
      <p:grpSp>
        <p:nvGrpSpPr>
          <p:cNvPr id="129" name="A">
            <a:extLst>
              <a:ext uri="{FF2B5EF4-FFF2-40B4-BE49-F238E27FC236}">
                <a16:creationId xmlns:a16="http://schemas.microsoft.com/office/drawing/2014/main" id="{B7308685-2385-F11E-7AF2-B669E121101D}"/>
              </a:ext>
            </a:extLst>
          </p:cNvPr>
          <p:cNvGrpSpPr/>
          <p:nvPr/>
        </p:nvGrpSpPr>
        <p:grpSpPr>
          <a:xfrm>
            <a:off x="576603" y="1466790"/>
            <a:ext cx="3518835" cy="2161842"/>
            <a:chOff x="576603" y="1466790"/>
            <a:chExt cx="3518835" cy="2161842"/>
          </a:xfrm>
        </p:grpSpPr>
        <p:sp>
          <p:nvSpPr>
            <p:cNvPr id="87" name="Rounded Rectangle 86">
              <a:extLst>
                <a:ext uri="{FF2B5EF4-FFF2-40B4-BE49-F238E27FC236}">
                  <a16:creationId xmlns:a16="http://schemas.microsoft.com/office/drawing/2014/main" id="{6210D662-6471-C6B0-0C44-00BA42B2F9A0}"/>
                </a:ext>
              </a:extLst>
            </p:cNvPr>
            <p:cNvSpPr/>
            <p:nvPr/>
          </p:nvSpPr>
          <p:spPr>
            <a:xfrm>
              <a:off x="588899" y="1466790"/>
              <a:ext cx="3506539" cy="2161842"/>
            </a:xfrm>
            <a:prstGeom prst="roundRect">
              <a:avLst/>
            </a:prstGeom>
            <a:solidFill>
              <a:srgbClr val="F0A5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3" name="Group 102">
              <a:extLst>
                <a:ext uri="{FF2B5EF4-FFF2-40B4-BE49-F238E27FC236}">
                  <a16:creationId xmlns:a16="http://schemas.microsoft.com/office/drawing/2014/main" id="{98E51B56-F57A-31C1-621C-F9D48F20DB26}"/>
                </a:ext>
              </a:extLst>
            </p:cNvPr>
            <p:cNvGrpSpPr/>
            <p:nvPr/>
          </p:nvGrpSpPr>
          <p:grpSpPr>
            <a:xfrm>
              <a:off x="576603" y="1716504"/>
              <a:ext cx="3518834" cy="1626328"/>
              <a:chOff x="576603" y="1716504"/>
              <a:chExt cx="3518834" cy="1626328"/>
            </a:xfrm>
          </p:grpSpPr>
          <p:sp>
            <p:nvSpPr>
              <p:cNvPr id="94" name="TextBox 93">
                <a:extLst>
                  <a:ext uri="{FF2B5EF4-FFF2-40B4-BE49-F238E27FC236}">
                    <a16:creationId xmlns:a16="http://schemas.microsoft.com/office/drawing/2014/main" id="{69EA456A-157B-DAE0-F193-63400A5AB88B}"/>
                  </a:ext>
                </a:extLst>
              </p:cNvPr>
              <p:cNvSpPr txBox="1"/>
              <p:nvPr/>
            </p:nvSpPr>
            <p:spPr>
              <a:xfrm>
                <a:off x="576603" y="2031281"/>
                <a:ext cx="3499893" cy="1107996"/>
              </a:xfrm>
              <a:prstGeom prst="rect">
                <a:avLst/>
              </a:prstGeom>
              <a:noFill/>
            </p:spPr>
            <p:txBody>
              <a:bodyPr wrap="square">
                <a:spAutoFit/>
              </a:bodyPr>
              <a:lstStyle/>
              <a:p>
                <a:pPr algn="ctr"/>
                <a:r>
                  <a:rPr lang="en-US" sz="6600" b="1" dirty="0">
                    <a:solidFill>
                      <a:schemeClr val="bg1"/>
                    </a:solidFill>
                    <a:latin typeface="Sztosfixed" pitchFamily="2" charset="77"/>
                    <a:ea typeface="Sztosfixed" pitchFamily="2" charset="77"/>
                    <a:cs typeface="Sztosfixed" pitchFamily="2" charset="77"/>
                  </a:rPr>
                  <a:t>A</a:t>
                </a:r>
                <a:endParaRPr lang="en-US" sz="6600" dirty="0">
                  <a:solidFill>
                    <a:schemeClr val="bg1"/>
                  </a:solidFill>
                </a:endParaRPr>
              </a:p>
            </p:txBody>
          </p:sp>
          <p:sp>
            <p:nvSpPr>
              <p:cNvPr id="101" name="TextBox 100">
                <a:extLst>
                  <a:ext uri="{FF2B5EF4-FFF2-40B4-BE49-F238E27FC236}">
                    <a16:creationId xmlns:a16="http://schemas.microsoft.com/office/drawing/2014/main" id="{4D07F3C7-9629-FB94-4E05-CB81F3BDB0C4}"/>
                  </a:ext>
                </a:extLst>
              </p:cNvPr>
              <p:cNvSpPr txBox="1"/>
              <p:nvPr/>
            </p:nvSpPr>
            <p:spPr>
              <a:xfrm>
                <a:off x="588898" y="1716504"/>
                <a:ext cx="3506539" cy="461665"/>
              </a:xfrm>
              <a:prstGeom prst="rect">
                <a:avLst/>
              </a:prstGeom>
              <a:noFill/>
            </p:spPr>
            <p:txBody>
              <a:bodyPr wrap="square">
                <a:spAutoFit/>
              </a:bodyPr>
              <a:lstStyle/>
              <a:p>
                <a:pPr algn="ctr"/>
                <a:r>
                  <a:rPr lang="en-AU" sz="2400" dirty="0">
                    <a:solidFill>
                      <a:schemeClr val="bg1"/>
                    </a:solidFill>
                    <a:latin typeface="Sztosfixed" pitchFamily="2" charset="77"/>
                    <a:ea typeface="Sztosfixed" pitchFamily="2" charset="77"/>
                    <a:cs typeface="Sztosfixed" pitchFamily="2" charset="77"/>
                  </a:rPr>
                  <a:t>Vitamin</a:t>
                </a:r>
                <a:endParaRPr lang="en-US" sz="2400" dirty="0"/>
              </a:p>
            </p:txBody>
          </p:sp>
          <p:sp>
            <p:nvSpPr>
              <p:cNvPr id="102" name="TextBox 101">
                <a:extLst>
                  <a:ext uri="{FF2B5EF4-FFF2-40B4-BE49-F238E27FC236}">
                    <a16:creationId xmlns:a16="http://schemas.microsoft.com/office/drawing/2014/main" id="{AA3A2500-5CDF-E49F-427B-3B69F4092CF5}"/>
                  </a:ext>
                </a:extLst>
              </p:cNvPr>
              <p:cNvSpPr txBox="1"/>
              <p:nvPr/>
            </p:nvSpPr>
            <p:spPr>
              <a:xfrm>
                <a:off x="588898" y="2973500"/>
                <a:ext cx="3506539" cy="369332"/>
              </a:xfrm>
              <a:prstGeom prst="rect">
                <a:avLst/>
              </a:prstGeom>
              <a:noFill/>
            </p:spPr>
            <p:txBody>
              <a:bodyPr wrap="square">
                <a:spAutoFit/>
              </a:bodyPr>
              <a:lstStyle/>
              <a:p>
                <a:pPr algn="ctr"/>
                <a:r>
                  <a:rPr lang="en-AU" dirty="0">
                    <a:solidFill>
                      <a:srgbClr val="3D3432"/>
                    </a:solidFill>
                    <a:latin typeface="Montserrat" pitchFamily="2" charset="77"/>
                    <a:ea typeface="Sztosfixed" pitchFamily="2" charset="77"/>
                    <a:cs typeface="Sztosfixed" pitchFamily="2" charset="77"/>
                  </a:rPr>
                  <a:t>Helps you see. </a:t>
                </a:r>
                <a:endParaRPr lang="en-US" dirty="0">
                  <a:solidFill>
                    <a:srgbClr val="3D3432"/>
                  </a:solidFill>
                  <a:latin typeface="Montserrat" pitchFamily="2" charset="77"/>
                </a:endParaRPr>
              </a:p>
            </p:txBody>
          </p:sp>
        </p:grpSp>
      </p:grpSp>
      <p:grpSp>
        <p:nvGrpSpPr>
          <p:cNvPr id="130" name="B">
            <a:extLst>
              <a:ext uri="{FF2B5EF4-FFF2-40B4-BE49-F238E27FC236}">
                <a16:creationId xmlns:a16="http://schemas.microsoft.com/office/drawing/2014/main" id="{417DF33A-DE29-4DF3-D025-760980702793}"/>
              </a:ext>
            </a:extLst>
          </p:cNvPr>
          <p:cNvGrpSpPr/>
          <p:nvPr/>
        </p:nvGrpSpPr>
        <p:grpSpPr>
          <a:xfrm>
            <a:off x="4188647" y="1466790"/>
            <a:ext cx="3520515" cy="2161842"/>
            <a:chOff x="4188647" y="1466790"/>
            <a:chExt cx="3520515" cy="2161842"/>
          </a:xfrm>
        </p:grpSpPr>
        <p:sp>
          <p:nvSpPr>
            <p:cNvPr id="88" name="Rounded Rectangle 87">
              <a:extLst>
                <a:ext uri="{FF2B5EF4-FFF2-40B4-BE49-F238E27FC236}">
                  <a16:creationId xmlns:a16="http://schemas.microsoft.com/office/drawing/2014/main" id="{556D169F-E524-4752-5FBA-B68B8D1A027A}"/>
                </a:ext>
              </a:extLst>
            </p:cNvPr>
            <p:cNvSpPr/>
            <p:nvPr/>
          </p:nvSpPr>
          <p:spPr>
            <a:xfrm>
              <a:off x="4202623" y="1466790"/>
              <a:ext cx="3506539" cy="2161842"/>
            </a:xfrm>
            <a:prstGeom prst="roundRect">
              <a:avLst/>
            </a:prstGeom>
            <a:solidFill>
              <a:srgbClr val="3EA3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6" name="Group 105">
              <a:extLst>
                <a:ext uri="{FF2B5EF4-FFF2-40B4-BE49-F238E27FC236}">
                  <a16:creationId xmlns:a16="http://schemas.microsoft.com/office/drawing/2014/main" id="{7CDBBFB4-2EF3-883B-C6E4-3327A749C0F5}"/>
                </a:ext>
              </a:extLst>
            </p:cNvPr>
            <p:cNvGrpSpPr/>
            <p:nvPr/>
          </p:nvGrpSpPr>
          <p:grpSpPr>
            <a:xfrm>
              <a:off x="4188647" y="1527619"/>
              <a:ext cx="3518834" cy="1979126"/>
              <a:chOff x="576603" y="1527619"/>
              <a:chExt cx="3518834" cy="1979126"/>
            </a:xfrm>
          </p:grpSpPr>
          <p:sp>
            <p:nvSpPr>
              <p:cNvPr id="107" name="TextBox 106">
                <a:extLst>
                  <a:ext uri="{FF2B5EF4-FFF2-40B4-BE49-F238E27FC236}">
                    <a16:creationId xmlns:a16="http://schemas.microsoft.com/office/drawing/2014/main" id="{14072B40-0B83-1755-6030-BEA3684E232D}"/>
                  </a:ext>
                </a:extLst>
              </p:cNvPr>
              <p:cNvSpPr txBox="1"/>
              <p:nvPr/>
            </p:nvSpPr>
            <p:spPr>
              <a:xfrm>
                <a:off x="576603" y="1527619"/>
                <a:ext cx="3499893" cy="1107996"/>
              </a:xfrm>
              <a:prstGeom prst="rect">
                <a:avLst/>
              </a:prstGeom>
              <a:noFill/>
            </p:spPr>
            <p:txBody>
              <a:bodyPr wrap="square">
                <a:spAutoFit/>
              </a:bodyPr>
              <a:lstStyle/>
              <a:p>
                <a:pPr algn="ctr"/>
                <a:r>
                  <a:rPr lang="en-US" sz="6600" b="1" dirty="0">
                    <a:solidFill>
                      <a:schemeClr val="bg1"/>
                    </a:solidFill>
                    <a:latin typeface="Sztosfixed" pitchFamily="2" charset="77"/>
                    <a:ea typeface="Sztosfixed" pitchFamily="2" charset="77"/>
                    <a:cs typeface="Sztosfixed" pitchFamily="2" charset="77"/>
                  </a:rPr>
                  <a:t>B</a:t>
                </a:r>
                <a:endParaRPr lang="en-US" sz="6600" dirty="0">
                  <a:solidFill>
                    <a:schemeClr val="bg1"/>
                  </a:solidFill>
                </a:endParaRPr>
              </a:p>
            </p:txBody>
          </p:sp>
          <p:sp>
            <p:nvSpPr>
              <p:cNvPr id="108" name="TextBox 107">
                <a:extLst>
                  <a:ext uri="{FF2B5EF4-FFF2-40B4-BE49-F238E27FC236}">
                    <a16:creationId xmlns:a16="http://schemas.microsoft.com/office/drawing/2014/main" id="{B73C446F-723E-D139-70EE-B9DA6FB6074D}"/>
                  </a:ext>
                </a:extLst>
              </p:cNvPr>
              <p:cNvSpPr txBox="1"/>
              <p:nvPr/>
            </p:nvSpPr>
            <p:spPr>
              <a:xfrm>
                <a:off x="588898" y="2435471"/>
                <a:ext cx="3506539" cy="461665"/>
              </a:xfrm>
              <a:prstGeom prst="rect">
                <a:avLst/>
              </a:prstGeom>
              <a:noFill/>
            </p:spPr>
            <p:txBody>
              <a:bodyPr wrap="square">
                <a:spAutoFit/>
              </a:bodyPr>
              <a:lstStyle/>
              <a:p>
                <a:pPr algn="ctr"/>
                <a:r>
                  <a:rPr lang="en-AU" sz="2400" dirty="0">
                    <a:solidFill>
                      <a:schemeClr val="bg1"/>
                    </a:solidFill>
                    <a:latin typeface="Sztosfixed" pitchFamily="2" charset="77"/>
                    <a:ea typeface="Sztosfixed" pitchFamily="2" charset="77"/>
                    <a:cs typeface="Sztosfixed" pitchFamily="2" charset="77"/>
                  </a:rPr>
                  <a:t>Vitamins</a:t>
                </a:r>
                <a:endParaRPr lang="en-US" sz="2400" dirty="0"/>
              </a:p>
            </p:txBody>
          </p:sp>
          <p:sp>
            <p:nvSpPr>
              <p:cNvPr id="109" name="TextBox 108">
                <a:extLst>
                  <a:ext uri="{FF2B5EF4-FFF2-40B4-BE49-F238E27FC236}">
                    <a16:creationId xmlns:a16="http://schemas.microsoft.com/office/drawing/2014/main" id="{18CEAE65-9BB5-0083-DAB9-7D901A3062C4}"/>
                  </a:ext>
                </a:extLst>
              </p:cNvPr>
              <p:cNvSpPr txBox="1"/>
              <p:nvPr/>
            </p:nvSpPr>
            <p:spPr>
              <a:xfrm>
                <a:off x="786969" y="2860414"/>
                <a:ext cx="3110398" cy="646331"/>
              </a:xfrm>
              <a:prstGeom prst="rect">
                <a:avLst/>
              </a:prstGeom>
              <a:noFill/>
            </p:spPr>
            <p:txBody>
              <a:bodyPr wrap="square">
                <a:spAutoFit/>
              </a:bodyPr>
              <a:lstStyle/>
              <a:p>
                <a:pPr algn="ctr"/>
                <a:r>
                  <a:rPr lang="en-AU" dirty="0">
                    <a:solidFill>
                      <a:srgbClr val="3D3432"/>
                    </a:solidFill>
                    <a:latin typeface="Montserrat" pitchFamily="2" charset="77"/>
                    <a:ea typeface="Sztosfixed" pitchFamily="2" charset="77"/>
                    <a:cs typeface="Sztosfixed" pitchFamily="2" charset="77"/>
                  </a:rPr>
                  <a:t>Gives you energy and helps your brain.</a:t>
                </a:r>
                <a:endParaRPr lang="en-US" dirty="0">
                  <a:solidFill>
                    <a:srgbClr val="3D3432"/>
                  </a:solidFill>
                  <a:latin typeface="Montserrat" pitchFamily="2" charset="77"/>
                </a:endParaRPr>
              </a:p>
            </p:txBody>
          </p:sp>
        </p:grpSp>
      </p:grpSp>
      <p:grpSp>
        <p:nvGrpSpPr>
          <p:cNvPr id="131" name="C">
            <a:extLst>
              <a:ext uri="{FF2B5EF4-FFF2-40B4-BE49-F238E27FC236}">
                <a16:creationId xmlns:a16="http://schemas.microsoft.com/office/drawing/2014/main" id="{3850AB10-9805-C629-67A1-CCDAA9B56C91}"/>
              </a:ext>
            </a:extLst>
          </p:cNvPr>
          <p:cNvGrpSpPr/>
          <p:nvPr/>
        </p:nvGrpSpPr>
        <p:grpSpPr>
          <a:xfrm>
            <a:off x="7816345" y="1466790"/>
            <a:ext cx="3531631" cy="2161842"/>
            <a:chOff x="7816345" y="1466790"/>
            <a:chExt cx="3531631" cy="2161842"/>
          </a:xfrm>
        </p:grpSpPr>
        <p:sp>
          <p:nvSpPr>
            <p:cNvPr id="89" name="Rounded Rectangle 88">
              <a:extLst>
                <a:ext uri="{FF2B5EF4-FFF2-40B4-BE49-F238E27FC236}">
                  <a16:creationId xmlns:a16="http://schemas.microsoft.com/office/drawing/2014/main" id="{92FD50C7-750D-4330-DB22-59953DCAD7A7}"/>
                </a:ext>
              </a:extLst>
            </p:cNvPr>
            <p:cNvSpPr/>
            <p:nvPr/>
          </p:nvSpPr>
          <p:spPr>
            <a:xfrm>
              <a:off x="7841437" y="1466790"/>
              <a:ext cx="3506539" cy="2161842"/>
            </a:xfrm>
            <a:prstGeom prst="roundRect">
              <a:avLst/>
            </a:prstGeom>
            <a:solidFill>
              <a:srgbClr val="8E7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0" name="Group 109">
              <a:extLst>
                <a:ext uri="{FF2B5EF4-FFF2-40B4-BE49-F238E27FC236}">
                  <a16:creationId xmlns:a16="http://schemas.microsoft.com/office/drawing/2014/main" id="{7A714A9C-351D-0195-CB33-E4A2C9412911}"/>
                </a:ext>
              </a:extLst>
            </p:cNvPr>
            <p:cNvGrpSpPr/>
            <p:nvPr/>
          </p:nvGrpSpPr>
          <p:grpSpPr>
            <a:xfrm>
              <a:off x="7816345" y="1619138"/>
              <a:ext cx="3518834" cy="1903327"/>
              <a:chOff x="576603" y="1619138"/>
              <a:chExt cx="3518834" cy="1903327"/>
            </a:xfrm>
          </p:grpSpPr>
          <p:sp>
            <p:nvSpPr>
              <p:cNvPr id="111" name="TextBox 110">
                <a:extLst>
                  <a:ext uri="{FF2B5EF4-FFF2-40B4-BE49-F238E27FC236}">
                    <a16:creationId xmlns:a16="http://schemas.microsoft.com/office/drawing/2014/main" id="{AFD87BE7-B349-69EF-EDCF-8FC1794EF3E4}"/>
                  </a:ext>
                </a:extLst>
              </p:cNvPr>
              <p:cNvSpPr txBox="1"/>
              <p:nvPr/>
            </p:nvSpPr>
            <p:spPr>
              <a:xfrm>
                <a:off x="576603" y="1933915"/>
                <a:ext cx="3499893" cy="1107996"/>
              </a:xfrm>
              <a:prstGeom prst="rect">
                <a:avLst/>
              </a:prstGeom>
              <a:noFill/>
            </p:spPr>
            <p:txBody>
              <a:bodyPr wrap="square">
                <a:spAutoFit/>
              </a:bodyPr>
              <a:lstStyle/>
              <a:p>
                <a:pPr algn="ctr"/>
                <a:r>
                  <a:rPr lang="en-US" sz="6600" b="1" dirty="0">
                    <a:solidFill>
                      <a:schemeClr val="bg1"/>
                    </a:solidFill>
                    <a:latin typeface="Sztosfixed" pitchFamily="2" charset="77"/>
                    <a:ea typeface="Sztosfixed" pitchFamily="2" charset="77"/>
                    <a:cs typeface="Sztosfixed" pitchFamily="2" charset="77"/>
                  </a:rPr>
                  <a:t>C</a:t>
                </a:r>
                <a:endParaRPr lang="en-US" sz="6600" dirty="0">
                  <a:solidFill>
                    <a:schemeClr val="bg1"/>
                  </a:solidFill>
                </a:endParaRPr>
              </a:p>
            </p:txBody>
          </p:sp>
          <p:sp>
            <p:nvSpPr>
              <p:cNvPr id="112" name="TextBox 111">
                <a:extLst>
                  <a:ext uri="{FF2B5EF4-FFF2-40B4-BE49-F238E27FC236}">
                    <a16:creationId xmlns:a16="http://schemas.microsoft.com/office/drawing/2014/main" id="{9D1995F1-707C-31F6-944D-4918E4278F90}"/>
                  </a:ext>
                </a:extLst>
              </p:cNvPr>
              <p:cNvSpPr txBox="1"/>
              <p:nvPr/>
            </p:nvSpPr>
            <p:spPr>
              <a:xfrm>
                <a:off x="588898" y="1619138"/>
                <a:ext cx="3506539" cy="461665"/>
              </a:xfrm>
              <a:prstGeom prst="rect">
                <a:avLst/>
              </a:prstGeom>
              <a:noFill/>
            </p:spPr>
            <p:txBody>
              <a:bodyPr wrap="square">
                <a:spAutoFit/>
              </a:bodyPr>
              <a:lstStyle/>
              <a:p>
                <a:pPr algn="ctr"/>
                <a:r>
                  <a:rPr lang="en-AU" sz="2400" dirty="0">
                    <a:solidFill>
                      <a:schemeClr val="bg1"/>
                    </a:solidFill>
                    <a:latin typeface="Sztosfixed" pitchFamily="2" charset="77"/>
                    <a:ea typeface="Sztosfixed" pitchFamily="2" charset="77"/>
                    <a:cs typeface="Sztosfixed" pitchFamily="2" charset="77"/>
                  </a:rPr>
                  <a:t>Vitamin</a:t>
                </a:r>
                <a:endParaRPr lang="en-US" sz="2400" dirty="0"/>
              </a:p>
            </p:txBody>
          </p:sp>
          <p:sp>
            <p:nvSpPr>
              <p:cNvPr id="113" name="TextBox 112">
                <a:extLst>
                  <a:ext uri="{FF2B5EF4-FFF2-40B4-BE49-F238E27FC236}">
                    <a16:creationId xmlns:a16="http://schemas.microsoft.com/office/drawing/2014/main" id="{26FDEA9C-86AD-D071-FBA3-3CA4A94A258E}"/>
                  </a:ext>
                </a:extLst>
              </p:cNvPr>
              <p:cNvSpPr txBox="1"/>
              <p:nvPr/>
            </p:nvSpPr>
            <p:spPr>
              <a:xfrm>
                <a:off x="850693" y="2876134"/>
                <a:ext cx="2982950" cy="646331"/>
              </a:xfrm>
              <a:prstGeom prst="rect">
                <a:avLst/>
              </a:prstGeom>
              <a:noFill/>
            </p:spPr>
            <p:txBody>
              <a:bodyPr wrap="square">
                <a:spAutoFit/>
              </a:bodyPr>
              <a:lstStyle/>
              <a:p>
                <a:pPr algn="ctr"/>
                <a:r>
                  <a:rPr lang="en-AU" dirty="0">
                    <a:solidFill>
                      <a:srgbClr val="3D3432"/>
                    </a:solidFill>
                    <a:latin typeface="Montserrat" pitchFamily="2" charset="77"/>
                    <a:ea typeface="Sztosfixed" pitchFamily="2" charset="77"/>
                    <a:cs typeface="Sztosfixed" pitchFamily="2" charset="77"/>
                  </a:rPr>
                  <a:t>Helps your skin and immune defence. </a:t>
                </a:r>
                <a:endParaRPr lang="en-US" dirty="0">
                  <a:solidFill>
                    <a:srgbClr val="3D3432"/>
                  </a:solidFill>
                  <a:latin typeface="Montserrat" pitchFamily="2" charset="77"/>
                </a:endParaRPr>
              </a:p>
            </p:txBody>
          </p:sp>
        </p:grpSp>
      </p:grpSp>
      <p:grpSp>
        <p:nvGrpSpPr>
          <p:cNvPr id="128" name="D">
            <a:extLst>
              <a:ext uri="{FF2B5EF4-FFF2-40B4-BE49-F238E27FC236}">
                <a16:creationId xmlns:a16="http://schemas.microsoft.com/office/drawing/2014/main" id="{77C946A5-47B4-D171-7381-78B570B73F7F}"/>
              </a:ext>
            </a:extLst>
          </p:cNvPr>
          <p:cNvGrpSpPr/>
          <p:nvPr/>
        </p:nvGrpSpPr>
        <p:grpSpPr>
          <a:xfrm>
            <a:off x="576603" y="3790221"/>
            <a:ext cx="3518835" cy="2161842"/>
            <a:chOff x="576603" y="3790221"/>
            <a:chExt cx="3518835" cy="2161842"/>
          </a:xfrm>
        </p:grpSpPr>
        <p:sp>
          <p:nvSpPr>
            <p:cNvPr id="90" name="Rounded Rectangle 89">
              <a:extLst>
                <a:ext uri="{FF2B5EF4-FFF2-40B4-BE49-F238E27FC236}">
                  <a16:creationId xmlns:a16="http://schemas.microsoft.com/office/drawing/2014/main" id="{E234B083-7099-6A0D-DA46-24316E71D05B}"/>
                </a:ext>
              </a:extLst>
            </p:cNvPr>
            <p:cNvSpPr/>
            <p:nvPr/>
          </p:nvSpPr>
          <p:spPr>
            <a:xfrm>
              <a:off x="588899" y="3790221"/>
              <a:ext cx="3506539" cy="2161842"/>
            </a:xfrm>
            <a:prstGeom prst="roundRect">
              <a:avLst/>
            </a:prstGeom>
            <a:solidFill>
              <a:srgbClr val="5EBD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4" name="Group 113">
              <a:extLst>
                <a:ext uri="{FF2B5EF4-FFF2-40B4-BE49-F238E27FC236}">
                  <a16:creationId xmlns:a16="http://schemas.microsoft.com/office/drawing/2014/main" id="{403265E0-12D0-9DF7-BBA7-58ED5950A708}"/>
                </a:ext>
              </a:extLst>
            </p:cNvPr>
            <p:cNvGrpSpPr/>
            <p:nvPr/>
          </p:nvGrpSpPr>
          <p:grpSpPr>
            <a:xfrm>
              <a:off x="576603" y="3899808"/>
              <a:ext cx="3518834" cy="1903327"/>
              <a:chOff x="576603" y="1603190"/>
              <a:chExt cx="3518834" cy="1903327"/>
            </a:xfrm>
          </p:grpSpPr>
          <p:sp>
            <p:nvSpPr>
              <p:cNvPr id="115" name="TextBox 114">
                <a:extLst>
                  <a:ext uri="{FF2B5EF4-FFF2-40B4-BE49-F238E27FC236}">
                    <a16:creationId xmlns:a16="http://schemas.microsoft.com/office/drawing/2014/main" id="{2CFA0FDA-00B4-E5CB-1496-A9A06AAE6332}"/>
                  </a:ext>
                </a:extLst>
              </p:cNvPr>
              <p:cNvSpPr txBox="1"/>
              <p:nvPr/>
            </p:nvSpPr>
            <p:spPr>
              <a:xfrm>
                <a:off x="576603" y="1917967"/>
                <a:ext cx="3499893" cy="1107996"/>
              </a:xfrm>
              <a:prstGeom prst="rect">
                <a:avLst/>
              </a:prstGeom>
              <a:noFill/>
            </p:spPr>
            <p:txBody>
              <a:bodyPr wrap="square">
                <a:spAutoFit/>
              </a:bodyPr>
              <a:lstStyle/>
              <a:p>
                <a:pPr algn="ctr"/>
                <a:r>
                  <a:rPr lang="en-US" sz="6600" b="1" dirty="0">
                    <a:solidFill>
                      <a:schemeClr val="bg1"/>
                    </a:solidFill>
                    <a:latin typeface="Sztosfixed" pitchFamily="2" charset="77"/>
                    <a:ea typeface="Sztosfixed" pitchFamily="2" charset="77"/>
                    <a:cs typeface="Sztosfixed" pitchFamily="2" charset="77"/>
                  </a:rPr>
                  <a:t>D</a:t>
                </a:r>
                <a:endParaRPr lang="en-US" sz="6600" dirty="0">
                  <a:solidFill>
                    <a:schemeClr val="bg1"/>
                  </a:solidFill>
                </a:endParaRPr>
              </a:p>
            </p:txBody>
          </p:sp>
          <p:sp>
            <p:nvSpPr>
              <p:cNvPr id="116" name="TextBox 115">
                <a:extLst>
                  <a:ext uri="{FF2B5EF4-FFF2-40B4-BE49-F238E27FC236}">
                    <a16:creationId xmlns:a16="http://schemas.microsoft.com/office/drawing/2014/main" id="{6F299EBB-AF0F-80AA-6341-37A4940D5A9B}"/>
                  </a:ext>
                </a:extLst>
              </p:cNvPr>
              <p:cNvSpPr txBox="1"/>
              <p:nvPr/>
            </p:nvSpPr>
            <p:spPr>
              <a:xfrm>
                <a:off x="588898" y="1603190"/>
                <a:ext cx="3506539" cy="461665"/>
              </a:xfrm>
              <a:prstGeom prst="rect">
                <a:avLst/>
              </a:prstGeom>
              <a:noFill/>
            </p:spPr>
            <p:txBody>
              <a:bodyPr wrap="square">
                <a:spAutoFit/>
              </a:bodyPr>
              <a:lstStyle/>
              <a:p>
                <a:pPr algn="ctr"/>
                <a:r>
                  <a:rPr lang="en-AU" sz="2400" dirty="0">
                    <a:solidFill>
                      <a:schemeClr val="bg1"/>
                    </a:solidFill>
                    <a:latin typeface="Sztosfixed" pitchFamily="2" charset="77"/>
                    <a:ea typeface="Sztosfixed" pitchFamily="2" charset="77"/>
                    <a:cs typeface="Sztosfixed" pitchFamily="2" charset="77"/>
                  </a:rPr>
                  <a:t>Vitamin</a:t>
                </a:r>
                <a:endParaRPr lang="en-US" sz="2400" dirty="0"/>
              </a:p>
            </p:txBody>
          </p:sp>
          <p:sp>
            <p:nvSpPr>
              <p:cNvPr id="117" name="TextBox 116">
                <a:extLst>
                  <a:ext uri="{FF2B5EF4-FFF2-40B4-BE49-F238E27FC236}">
                    <a16:creationId xmlns:a16="http://schemas.microsoft.com/office/drawing/2014/main" id="{9F9D8BBC-A83D-D2B7-A46E-12CA04408E8C}"/>
                  </a:ext>
                </a:extLst>
              </p:cNvPr>
              <p:cNvSpPr txBox="1"/>
              <p:nvPr/>
            </p:nvSpPr>
            <p:spPr>
              <a:xfrm>
                <a:off x="1045023" y="2860186"/>
                <a:ext cx="2594290" cy="646331"/>
              </a:xfrm>
              <a:prstGeom prst="rect">
                <a:avLst/>
              </a:prstGeom>
              <a:noFill/>
            </p:spPr>
            <p:txBody>
              <a:bodyPr wrap="square">
                <a:spAutoFit/>
              </a:bodyPr>
              <a:lstStyle/>
              <a:p>
                <a:pPr algn="ctr"/>
                <a:r>
                  <a:rPr lang="en-AU" dirty="0">
                    <a:solidFill>
                      <a:srgbClr val="3D3432"/>
                    </a:solidFill>
                    <a:latin typeface="Montserrat" pitchFamily="2" charset="77"/>
                    <a:ea typeface="Sztosfixed" pitchFamily="2" charset="77"/>
                    <a:cs typeface="Sztosfixed" pitchFamily="2" charset="77"/>
                  </a:rPr>
                  <a:t>Helps your bones grow strong.</a:t>
                </a:r>
                <a:endParaRPr lang="en-US" dirty="0">
                  <a:solidFill>
                    <a:srgbClr val="3D3432"/>
                  </a:solidFill>
                  <a:latin typeface="Montserrat" pitchFamily="2" charset="77"/>
                </a:endParaRPr>
              </a:p>
            </p:txBody>
          </p:sp>
        </p:grpSp>
      </p:grpSp>
      <p:grpSp>
        <p:nvGrpSpPr>
          <p:cNvPr id="127" name="E">
            <a:extLst>
              <a:ext uri="{FF2B5EF4-FFF2-40B4-BE49-F238E27FC236}">
                <a16:creationId xmlns:a16="http://schemas.microsoft.com/office/drawing/2014/main" id="{71C42D89-1856-26ED-0A61-77B98D18F8FC}"/>
              </a:ext>
            </a:extLst>
          </p:cNvPr>
          <p:cNvGrpSpPr/>
          <p:nvPr/>
        </p:nvGrpSpPr>
        <p:grpSpPr>
          <a:xfrm>
            <a:off x="4188647" y="3790221"/>
            <a:ext cx="3520515" cy="2161842"/>
            <a:chOff x="4188647" y="3790221"/>
            <a:chExt cx="3520515" cy="2161842"/>
          </a:xfrm>
        </p:grpSpPr>
        <p:sp>
          <p:nvSpPr>
            <p:cNvPr id="91" name="Rounded Rectangle 90">
              <a:extLst>
                <a:ext uri="{FF2B5EF4-FFF2-40B4-BE49-F238E27FC236}">
                  <a16:creationId xmlns:a16="http://schemas.microsoft.com/office/drawing/2014/main" id="{387B424A-3B89-EF2B-899D-5DA71C9236BB}"/>
                </a:ext>
              </a:extLst>
            </p:cNvPr>
            <p:cNvSpPr/>
            <p:nvPr/>
          </p:nvSpPr>
          <p:spPr>
            <a:xfrm>
              <a:off x="4202623" y="3790221"/>
              <a:ext cx="3506539" cy="2161842"/>
            </a:xfrm>
            <a:prstGeom prst="roundRect">
              <a:avLst/>
            </a:prstGeom>
            <a:solidFill>
              <a:srgbClr val="E5BD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8" name="Group 117">
              <a:extLst>
                <a:ext uri="{FF2B5EF4-FFF2-40B4-BE49-F238E27FC236}">
                  <a16:creationId xmlns:a16="http://schemas.microsoft.com/office/drawing/2014/main" id="{61920F03-18CD-95AF-ED31-1C809DBA455E}"/>
                </a:ext>
              </a:extLst>
            </p:cNvPr>
            <p:cNvGrpSpPr/>
            <p:nvPr/>
          </p:nvGrpSpPr>
          <p:grpSpPr>
            <a:xfrm>
              <a:off x="4188647" y="4013122"/>
              <a:ext cx="3518834" cy="1626328"/>
              <a:chOff x="576603" y="1716504"/>
              <a:chExt cx="3518834" cy="1626328"/>
            </a:xfrm>
          </p:grpSpPr>
          <p:sp>
            <p:nvSpPr>
              <p:cNvPr id="119" name="TextBox 118">
                <a:extLst>
                  <a:ext uri="{FF2B5EF4-FFF2-40B4-BE49-F238E27FC236}">
                    <a16:creationId xmlns:a16="http://schemas.microsoft.com/office/drawing/2014/main" id="{88909825-38B6-CE59-1A85-43D0C1B8CC31}"/>
                  </a:ext>
                </a:extLst>
              </p:cNvPr>
              <p:cNvSpPr txBox="1"/>
              <p:nvPr/>
            </p:nvSpPr>
            <p:spPr>
              <a:xfrm>
                <a:off x="576603" y="2031281"/>
                <a:ext cx="3499893" cy="1107996"/>
              </a:xfrm>
              <a:prstGeom prst="rect">
                <a:avLst/>
              </a:prstGeom>
              <a:noFill/>
            </p:spPr>
            <p:txBody>
              <a:bodyPr wrap="square">
                <a:spAutoFit/>
              </a:bodyPr>
              <a:lstStyle/>
              <a:p>
                <a:pPr algn="ctr"/>
                <a:r>
                  <a:rPr lang="en-US" sz="6600" b="1" dirty="0">
                    <a:solidFill>
                      <a:schemeClr val="bg1"/>
                    </a:solidFill>
                    <a:latin typeface="Sztosfixed" pitchFamily="2" charset="77"/>
                    <a:ea typeface="Sztosfixed" pitchFamily="2" charset="77"/>
                    <a:cs typeface="Sztosfixed" pitchFamily="2" charset="77"/>
                  </a:rPr>
                  <a:t>E</a:t>
                </a:r>
                <a:endParaRPr lang="en-US" sz="6600" dirty="0">
                  <a:solidFill>
                    <a:schemeClr val="bg1"/>
                  </a:solidFill>
                </a:endParaRPr>
              </a:p>
            </p:txBody>
          </p:sp>
          <p:sp>
            <p:nvSpPr>
              <p:cNvPr id="120" name="TextBox 119">
                <a:extLst>
                  <a:ext uri="{FF2B5EF4-FFF2-40B4-BE49-F238E27FC236}">
                    <a16:creationId xmlns:a16="http://schemas.microsoft.com/office/drawing/2014/main" id="{B3DD027D-C4C1-104D-7337-38C41A09A655}"/>
                  </a:ext>
                </a:extLst>
              </p:cNvPr>
              <p:cNvSpPr txBox="1"/>
              <p:nvPr/>
            </p:nvSpPr>
            <p:spPr>
              <a:xfrm>
                <a:off x="588898" y="1716504"/>
                <a:ext cx="3506539" cy="461665"/>
              </a:xfrm>
              <a:prstGeom prst="rect">
                <a:avLst/>
              </a:prstGeom>
              <a:noFill/>
            </p:spPr>
            <p:txBody>
              <a:bodyPr wrap="square">
                <a:spAutoFit/>
              </a:bodyPr>
              <a:lstStyle/>
              <a:p>
                <a:pPr algn="ctr"/>
                <a:r>
                  <a:rPr lang="en-AU" sz="2400" dirty="0">
                    <a:solidFill>
                      <a:schemeClr val="bg1"/>
                    </a:solidFill>
                    <a:latin typeface="Sztosfixed" pitchFamily="2" charset="77"/>
                    <a:ea typeface="Sztosfixed" pitchFamily="2" charset="77"/>
                    <a:cs typeface="Sztosfixed" pitchFamily="2" charset="77"/>
                  </a:rPr>
                  <a:t>Vitamin</a:t>
                </a:r>
                <a:endParaRPr lang="en-US" sz="2400" dirty="0"/>
              </a:p>
            </p:txBody>
          </p:sp>
          <p:sp>
            <p:nvSpPr>
              <p:cNvPr id="121" name="TextBox 120">
                <a:extLst>
                  <a:ext uri="{FF2B5EF4-FFF2-40B4-BE49-F238E27FC236}">
                    <a16:creationId xmlns:a16="http://schemas.microsoft.com/office/drawing/2014/main" id="{600B4970-2962-5563-9537-B9F021B284E7}"/>
                  </a:ext>
                </a:extLst>
              </p:cNvPr>
              <p:cNvSpPr txBox="1"/>
              <p:nvPr/>
            </p:nvSpPr>
            <p:spPr>
              <a:xfrm>
                <a:off x="588898" y="2973500"/>
                <a:ext cx="3506539" cy="369332"/>
              </a:xfrm>
              <a:prstGeom prst="rect">
                <a:avLst/>
              </a:prstGeom>
              <a:noFill/>
            </p:spPr>
            <p:txBody>
              <a:bodyPr wrap="square">
                <a:spAutoFit/>
              </a:bodyPr>
              <a:lstStyle/>
              <a:p>
                <a:pPr algn="ctr"/>
                <a:r>
                  <a:rPr lang="en-AU" dirty="0">
                    <a:solidFill>
                      <a:srgbClr val="3D3432"/>
                    </a:solidFill>
                    <a:latin typeface="Montserrat" pitchFamily="2" charset="77"/>
                    <a:ea typeface="Sztosfixed" pitchFamily="2" charset="77"/>
                    <a:cs typeface="Sztosfixed" pitchFamily="2" charset="77"/>
                  </a:rPr>
                  <a:t>Helps your skin.</a:t>
                </a:r>
                <a:endParaRPr lang="en-US" dirty="0">
                  <a:solidFill>
                    <a:srgbClr val="3D3432"/>
                  </a:solidFill>
                  <a:latin typeface="Montserrat" pitchFamily="2" charset="77"/>
                </a:endParaRPr>
              </a:p>
            </p:txBody>
          </p:sp>
        </p:grpSp>
      </p:grpSp>
      <p:grpSp>
        <p:nvGrpSpPr>
          <p:cNvPr id="126" name="K">
            <a:extLst>
              <a:ext uri="{FF2B5EF4-FFF2-40B4-BE49-F238E27FC236}">
                <a16:creationId xmlns:a16="http://schemas.microsoft.com/office/drawing/2014/main" id="{FEE2B758-C23B-1636-64DD-8BD659F21F68}"/>
              </a:ext>
            </a:extLst>
          </p:cNvPr>
          <p:cNvGrpSpPr/>
          <p:nvPr/>
        </p:nvGrpSpPr>
        <p:grpSpPr>
          <a:xfrm>
            <a:off x="7816345" y="3790221"/>
            <a:ext cx="3531631" cy="2161842"/>
            <a:chOff x="7816345" y="3790221"/>
            <a:chExt cx="3531631" cy="2161842"/>
          </a:xfrm>
        </p:grpSpPr>
        <p:sp>
          <p:nvSpPr>
            <p:cNvPr id="92" name="Rounded Rectangle 91">
              <a:extLst>
                <a:ext uri="{FF2B5EF4-FFF2-40B4-BE49-F238E27FC236}">
                  <a16:creationId xmlns:a16="http://schemas.microsoft.com/office/drawing/2014/main" id="{4419D17D-14D1-D6FD-8F99-27AE53BB2786}"/>
                </a:ext>
              </a:extLst>
            </p:cNvPr>
            <p:cNvSpPr/>
            <p:nvPr/>
          </p:nvSpPr>
          <p:spPr>
            <a:xfrm>
              <a:off x="7841437" y="3790221"/>
              <a:ext cx="3506539" cy="2161842"/>
            </a:xfrm>
            <a:prstGeom prst="roundRect">
              <a:avLst/>
            </a:prstGeom>
            <a:solidFill>
              <a:srgbClr val="F54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2" name="Group 121">
              <a:extLst>
                <a:ext uri="{FF2B5EF4-FFF2-40B4-BE49-F238E27FC236}">
                  <a16:creationId xmlns:a16="http://schemas.microsoft.com/office/drawing/2014/main" id="{A7FC5EDC-D983-A196-32F1-83E32BE2CD81}"/>
                </a:ext>
              </a:extLst>
            </p:cNvPr>
            <p:cNvGrpSpPr/>
            <p:nvPr/>
          </p:nvGrpSpPr>
          <p:grpSpPr>
            <a:xfrm>
              <a:off x="7816345" y="4013122"/>
              <a:ext cx="3518834" cy="1626328"/>
              <a:chOff x="576603" y="1716504"/>
              <a:chExt cx="3518834" cy="1626328"/>
            </a:xfrm>
          </p:grpSpPr>
          <p:sp>
            <p:nvSpPr>
              <p:cNvPr id="123" name="TextBox 122">
                <a:extLst>
                  <a:ext uri="{FF2B5EF4-FFF2-40B4-BE49-F238E27FC236}">
                    <a16:creationId xmlns:a16="http://schemas.microsoft.com/office/drawing/2014/main" id="{D6122480-F310-4B73-AEDA-A63D0A1477B2}"/>
                  </a:ext>
                </a:extLst>
              </p:cNvPr>
              <p:cNvSpPr txBox="1"/>
              <p:nvPr/>
            </p:nvSpPr>
            <p:spPr>
              <a:xfrm>
                <a:off x="576603" y="2031281"/>
                <a:ext cx="3499893" cy="1107996"/>
              </a:xfrm>
              <a:prstGeom prst="rect">
                <a:avLst/>
              </a:prstGeom>
              <a:noFill/>
            </p:spPr>
            <p:txBody>
              <a:bodyPr wrap="square">
                <a:spAutoFit/>
              </a:bodyPr>
              <a:lstStyle/>
              <a:p>
                <a:pPr algn="ctr"/>
                <a:r>
                  <a:rPr lang="en-US" sz="6600" b="1" dirty="0">
                    <a:solidFill>
                      <a:schemeClr val="bg1"/>
                    </a:solidFill>
                    <a:latin typeface="Sztosfixed" pitchFamily="2" charset="77"/>
                    <a:ea typeface="Sztosfixed" pitchFamily="2" charset="77"/>
                    <a:cs typeface="Sztosfixed" pitchFamily="2" charset="77"/>
                  </a:rPr>
                  <a:t>K</a:t>
                </a:r>
                <a:endParaRPr lang="en-US" sz="6600" dirty="0">
                  <a:solidFill>
                    <a:schemeClr val="bg1"/>
                  </a:solidFill>
                </a:endParaRPr>
              </a:p>
            </p:txBody>
          </p:sp>
          <p:sp>
            <p:nvSpPr>
              <p:cNvPr id="124" name="TextBox 123">
                <a:extLst>
                  <a:ext uri="{FF2B5EF4-FFF2-40B4-BE49-F238E27FC236}">
                    <a16:creationId xmlns:a16="http://schemas.microsoft.com/office/drawing/2014/main" id="{CB069279-4171-EAB6-5E15-AF3FCAB9A616}"/>
                  </a:ext>
                </a:extLst>
              </p:cNvPr>
              <p:cNvSpPr txBox="1"/>
              <p:nvPr/>
            </p:nvSpPr>
            <p:spPr>
              <a:xfrm>
                <a:off x="588898" y="1716504"/>
                <a:ext cx="3506539" cy="461665"/>
              </a:xfrm>
              <a:prstGeom prst="rect">
                <a:avLst/>
              </a:prstGeom>
              <a:noFill/>
            </p:spPr>
            <p:txBody>
              <a:bodyPr wrap="square">
                <a:spAutoFit/>
              </a:bodyPr>
              <a:lstStyle/>
              <a:p>
                <a:pPr algn="ctr"/>
                <a:r>
                  <a:rPr lang="en-AU" sz="2400" dirty="0">
                    <a:solidFill>
                      <a:schemeClr val="bg1"/>
                    </a:solidFill>
                    <a:latin typeface="Sztosfixed" pitchFamily="2" charset="77"/>
                    <a:ea typeface="Sztosfixed" pitchFamily="2" charset="77"/>
                    <a:cs typeface="Sztosfixed" pitchFamily="2" charset="77"/>
                  </a:rPr>
                  <a:t>Vitamin</a:t>
                </a:r>
                <a:endParaRPr lang="en-US" sz="2400" dirty="0"/>
              </a:p>
            </p:txBody>
          </p:sp>
          <p:sp>
            <p:nvSpPr>
              <p:cNvPr id="125" name="TextBox 124">
                <a:extLst>
                  <a:ext uri="{FF2B5EF4-FFF2-40B4-BE49-F238E27FC236}">
                    <a16:creationId xmlns:a16="http://schemas.microsoft.com/office/drawing/2014/main" id="{C10D6755-5FC7-5E28-717B-744304DDBFB9}"/>
                  </a:ext>
                </a:extLst>
              </p:cNvPr>
              <p:cNvSpPr txBox="1"/>
              <p:nvPr/>
            </p:nvSpPr>
            <p:spPr>
              <a:xfrm>
                <a:off x="588898" y="2973500"/>
                <a:ext cx="3506539" cy="369332"/>
              </a:xfrm>
              <a:prstGeom prst="rect">
                <a:avLst/>
              </a:prstGeom>
              <a:noFill/>
            </p:spPr>
            <p:txBody>
              <a:bodyPr wrap="square">
                <a:spAutoFit/>
              </a:bodyPr>
              <a:lstStyle/>
              <a:p>
                <a:pPr algn="ctr"/>
                <a:r>
                  <a:rPr lang="en-AU" dirty="0">
                    <a:solidFill>
                      <a:srgbClr val="3D3432"/>
                    </a:solidFill>
                    <a:latin typeface="Montserrat" pitchFamily="2" charset="77"/>
                    <a:ea typeface="Sztosfixed" pitchFamily="2" charset="77"/>
                    <a:cs typeface="Sztosfixed" pitchFamily="2" charset="77"/>
                  </a:rPr>
                  <a:t>Helps heal cuts and bruises.</a:t>
                </a:r>
                <a:endParaRPr lang="en-US" dirty="0">
                  <a:solidFill>
                    <a:srgbClr val="3D3432"/>
                  </a:solidFill>
                  <a:latin typeface="Montserrat" pitchFamily="2" charset="77"/>
                </a:endParaRPr>
              </a:p>
            </p:txBody>
          </p:sp>
        </p:grpSp>
      </p:grpSp>
      <p:sp>
        <p:nvSpPr>
          <p:cNvPr id="47" name="Google Shape;151;p10">
            <a:extLst>
              <a:ext uri="{FF2B5EF4-FFF2-40B4-BE49-F238E27FC236}">
                <a16:creationId xmlns:a16="http://schemas.microsoft.com/office/drawing/2014/main" id="{0B9194F7-5229-C3A3-27BE-28983C90A7D4}"/>
              </a:ext>
            </a:extLst>
          </p:cNvPr>
          <p:cNvSpPr txBox="1">
            <a:spLocks/>
          </p:cNvSpPr>
          <p:nvPr/>
        </p:nvSpPr>
        <p:spPr>
          <a:xfrm>
            <a:off x="10933043" y="6318135"/>
            <a:ext cx="908388"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rgbClr val="2F7A34"/>
                </a:solidFill>
                <a:latin typeface="Sztosfixed" pitchFamily="2" charset="77"/>
                <a:ea typeface="Sztosfixed" pitchFamily="2" charset="77"/>
                <a:cs typeface="Sztosfixed" pitchFamily="2" charset="77"/>
              </a:rPr>
              <a:pPr algn="r">
                <a:buSzPts val="1400"/>
              </a:pPr>
              <a:t>31</a:t>
            </a:fld>
            <a:endParaRPr lang="en" sz="2000" b="1">
              <a:solidFill>
                <a:srgbClr val="2F7A34"/>
              </a:solidFill>
              <a:latin typeface="Sztosfixed" pitchFamily="2" charset="77"/>
              <a:ea typeface="Sztosfixed" pitchFamily="2" charset="77"/>
              <a:cs typeface="Sztosfixed" pitchFamily="2" charset="77"/>
            </a:endParaRPr>
          </a:p>
        </p:txBody>
      </p:sp>
      <p:grpSp>
        <p:nvGrpSpPr>
          <p:cNvPr id="48" name="menu">
            <a:extLst>
              <a:ext uri="{FF2B5EF4-FFF2-40B4-BE49-F238E27FC236}">
                <a16:creationId xmlns:a16="http://schemas.microsoft.com/office/drawing/2014/main" id="{AA7242C2-A22A-EA7F-9B87-3E08F5557E11}"/>
              </a:ext>
            </a:extLst>
          </p:cNvPr>
          <p:cNvGrpSpPr/>
          <p:nvPr/>
        </p:nvGrpSpPr>
        <p:grpSpPr>
          <a:xfrm>
            <a:off x="11474101" y="2871719"/>
            <a:ext cx="460535" cy="1114561"/>
            <a:chOff x="151927" y="2325786"/>
            <a:chExt cx="260682" cy="630889"/>
          </a:xfrm>
        </p:grpSpPr>
        <p:sp>
          <p:nvSpPr>
            <p:cNvPr id="49" name="Rectangle: Rounded Corners 63">
              <a:extLst>
                <a:ext uri="{FF2B5EF4-FFF2-40B4-BE49-F238E27FC236}">
                  <a16:creationId xmlns:a16="http://schemas.microsoft.com/office/drawing/2014/main" id="{2E5B9E44-B924-4FF5-01FB-A4EA808302E4}"/>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50" name="a4">
              <a:hlinkClick r:id="" action="ppaction://hlinkshowjump?jump=nextslide"/>
              <a:extLst>
                <a:ext uri="{FF2B5EF4-FFF2-40B4-BE49-F238E27FC236}">
                  <a16:creationId xmlns:a16="http://schemas.microsoft.com/office/drawing/2014/main" id="{403B6CD1-B572-65AB-E496-D9EC5FE255B9}"/>
                </a:ext>
              </a:extLst>
            </p:cNvPr>
            <p:cNvPicPr>
              <a:picLocks noChangeAspect="1"/>
            </p:cNvPicPr>
            <p:nvPr/>
          </p:nvPicPr>
          <p:blipFill>
            <a:blip r:embed="rId8"/>
            <a:srcRect/>
            <a:stretch/>
          </p:blipFill>
          <p:spPr>
            <a:xfrm>
              <a:off x="204687" y="2740767"/>
              <a:ext cx="154441" cy="106747"/>
            </a:xfrm>
            <a:prstGeom prst="rect">
              <a:avLst/>
            </a:prstGeom>
          </p:spPr>
        </p:pic>
        <p:pic>
          <p:nvPicPr>
            <p:cNvPr id="51" name="a4">
              <a:hlinkClick r:id="" action="ppaction://hlinkshowjump?jump=previousslide"/>
              <a:extLst>
                <a:ext uri="{FF2B5EF4-FFF2-40B4-BE49-F238E27FC236}">
                  <a16:creationId xmlns:a16="http://schemas.microsoft.com/office/drawing/2014/main" id="{9EFFEF91-D56F-97A6-11F4-20D11CFC4A92}"/>
                </a:ext>
              </a:extLst>
            </p:cNvPr>
            <p:cNvPicPr>
              <a:picLocks noChangeAspect="1"/>
            </p:cNvPicPr>
            <p:nvPr/>
          </p:nvPicPr>
          <p:blipFill>
            <a:blip r:embed="rId8"/>
            <a:srcRect/>
            <a:stretch/>
          </p:blipFill>
          <p:spPr>
            <a:xfrm rot="10800000">
              <a:off x="204687" y="2434554"/>
              <a:ext cx="154441" cy="106747"/>
            </a:xfrm>
            <a:prstGeom prst="rect">
              <a:avLst/>
            </a:prstGeom>
          </p:spPr>
        </p:pic>
      </p:grpSp>
      <p:sp>
        <p:nvSpPr>
          <p:cNvPr id="3" name="Title 1">
            <a:extLst>
              <a:ext uri="{FF2B5EF4-FFF2-40B4-BE49-F238E27FC236}">
                <a16:creationId xmlns:a16="http://schemas.microsoft.com/office/drawing/2014/main" id="{229137F7-9A83-5E85-F4EA-3C6DC5154E8F}"/>
              </a:ext>
            </a:extLst>
          </p:cNvPr>
          <p:cNvSpPr txBox="1">
            <a:spLocks/>
          </p:cNvSpPr>
          <p:nvPr/>
        </p:nvSpPr>
        <p:spPr>
          <a:xfrm>
            <a:off x="2171700" y="352330"/>
            <a:ext cx="7848600" cy="58802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9B2242"/>
                </a:solidFill>
                <a:latin typeface="Sztosfixed" pitchFamily="2" charset="77"/>
                <a:ea typeface="Sztosfixed" pitchFamily="2" charset="77"/>
                <a:cs typeface="Sztosfixed" pitchFamily="2" charset="77"/>
              </a:rPr>
              <a:t>Fruit and veg superheroes</a:t>
            </a:r>
          </a:p>
        </p:txBody>
      </p:sp>
    </p:spTree>
    <p:extLst>
      <p:ext uri="{BB962C8B-B14F-4D97-AF65-F5344CB8AC3E}">
        <p14:creationId xmlns:p14="http://schemas.microsoft.com/office/powerpoint/2010/main" val="4072422547"/>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12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29"/>
                                        </p:tgtEl>
                                      </p:cBhvr>
                                    </p:animEffect>
                                    <p:set>
                                      <p:cBhvr>
                                        <p:cTn id="7" dur="1" fill="hold">
                                          <p:stCondLst>
                                            <p:cond delay="499"/>
                                          </p:stCondLst>
                                        </p:cTn>
                                        <p:tgtEl>
                                          <p:spTgt spid="129"/>
                                        </p:tgtEl>
                                        <p:attrNameLst>
                                          <p:attrName>style.visibility</p:attrName>
                                        </p:attrNameLst>
                                      </p:cBhvr>
                                      <p:to>
                                        <p:strVal val="hidden"/>
                                      </p:to>
                                    </p:set>
                                  </p:childTnLst>
                                </p:cTn>
                              </p:par>
                            </p:childTnLst>
                          </p:cTn>
                        </p:par>
                      </p:childTnLst>
                    </p:cTn>
                  </p:par>
                </p:childTnLst>
              </p:cTn>
              <p:nextCondLst>
                <p:cond evt="onClick" delay="0">
                  <p:tgtEl>
                    <p:spTgt spid="129"/>
                  </p:tgtEl>
                </p:cond>
              </p:nextCondLst>
            </p:seq>
            <p:seq concurrent="1" nextAc="seek">
              <p:cTn id="8" restart="whenNotActive" fill="hold" evtFilter="cancelBubble" nodeType="interactiveSeq">
                <p:stCondLst>
                  <p:cond evt="onClick" delay="0">
                    <p:tgtEl>
                      <p:spTgt spid="13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130"/>
                                        </p:tgtEl>
                                      </p:cBhvr>
                                    </p:animEffect>
                                    <p:set>
                                      <p:cBhvr>
                                        <p:cTn id="13" dur="1" fill="hold">
                                          <p:stCondLst>
                                            <p:cond delay="499"/>
                                          </p:stCondLst>
                                        </p:cTn>
                                        <p:tgtEl>
                                          <p:spTgt spid="130"/>
                                        </p:tgtEl>
                                        <p:attrNameLst>
                                          <p:attrName>style.visibility</p:attrName>
                                        </p:attrNameLst>
                                      </p:cBhvr>
                                      <p:to>
                                        <p:strVal val="hidden"/>
                                      </p:to>
                                    </p:set>
                                  </p:childTnLst>
                                </p:cTn>
                              </p:par>
                            </p:childTnLst>
                          </p:cTn>
                        </p:par>
                      </p:childTnLst>
                    </p:cTn>
                  </p:par>
                </p:childTnLst>
              </p:cTn>
              <p:nextCondLst>
                <p:cond evt="onClick" delay="0">
                  <p:tgtEl>
                    <p:spTgt spid="130"/>
                  </p:tgtEl>
                </p:cond>
              </p:nextCondLst>
            </p:seq>
            <p:seq concurrent="1" nextAc="seek">
              <p:cTn id="14" restart="whenNotActive" fill="hold" evtFilter="cancelBubble" nodeType="interactiveSeq">
                <p:stCondLst>
                  <p:cond evt="onClick" delay="0">
                    <p:tgtEl>
                      <p:spTgt spid="13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31"/>
                                        </p:tgtEl>
                                      </p:cBhvr>
                                    </p:animEffect>
                                    <p:set>
                                      <p:cBhvr>
                                        <p:cTn id="19" dur="1" fill="hold">
                                          <p:stCondLst>
                                            <p:cond delay="499"/>
                                          </p:stCondLst>
                                        </p:cTn>
                                        <p:tgtEl>
                                          <p:spTgt spid="131"/>
                                        </p:tgtEl>
                                        <p:attrNameLst>
                                          <p:attrName>style.visibility</p:attrName>
                                        </p:attrNameLst>
                                      </p:cBhvr>
                                      <p:to>
                                        <p:strVal val="hidden"/>
                                      </p:to>
                                    </p:set>
                                  </p:childTnLst>
                                </p:cTn>
                              </p:par>
                            </p:childTnLst>
                          </p:cTn>
                        </p:par>
                      </p:childTnLst>
                    </p:cTn>
                  </p:par>
                </p:childTnLst>
              </p:cTn>
              <p:nextCondLst>
                <p:cond evt="onClick" delay="0">
                  <p:tgtEl>
                    <p:spTgt spid="131"/>
                  </p:tgtEl>
                </p:cond>
              </p:nextCondLst>
            </p:seq>
            <p:seq concurrent="1" nextAc="seek">
              <p:cTn id="20" restart="whenNotActive" fill="hold" evtFilter="cancelBubble" nodeType="interactiveSeq">
                <p:stCondLst>
                  <p:cond evt="onClick" delay="0">
                    <p:tgtEl>
                      <p:spTgt spid="12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8"/>
                                        </p:tgtEl>
                                      </p:cBhvr>
                                    </p:animEffect>
                                    <p:set>
                                      <p:cBhvr>
                                        <p:cTn id="25" dur="1" fill="hold">
                                          <p:stCondLst>
                                            <p:cond delay="499"/>
                                          </p:stCondLst>
                                        </p:cTn>
                                        <p:tgtEl>
                                          <p:spTgt spid="128"/>
                                        </p:tgtEl>
                                        <p:attrNameLst>
                                          <p:attrName>style.visibility</p:attrName>
                                        </p:attrNameLst>
                                      </p:cBhvr>
                                      <p:to>
                                        <p:strVal val="hidden"/>
                                      </p:to>
                                    </p:set>
                                  </p:childTnLst>
                                </p:cTn>
                              </p:par>
                            </p:childTnLst>
                          </p:cTn>
                        </p:par>
                      </p:childTnLst>
                    </p:cTn>
                  </p:par>
                </p:childTnLst>
              </p:cTn>
              <p:nextCondLst>
                <p:cond evt="onClick" delay="0">
                  <p:tgtEl>
                    <p:spTgt spid="128"/>
                  </p:tgtEl>
                </p:cond>
              </p:nextCondLst>
            </p:seq>
            <p:seq concurrent="1" nextAc="seek">
              <p:cTn id="26" restart="whenNotActive" fill="hold" evtFilter="cancelBubble" nodeType="interactiveSeq">
                <p:stCondLst>
                  <p:cond evt="onClick" delay="0">
                    <p:tgtEl>
                      <p:spTgt spid="12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27"/>
                                        </p:tgtEl>
                                      </p:cBhvr>
                                    </p:animEffect>
                                    <p:set>
                                      <p:cBhvr>
                                        <p:cTn id="31" dur="1" fill="hold">
                                          <p:stCondLst>
                                            <p:cond delay="499"/>
                                          </p:stCondLst>
                                        </p:cTn>
                                        <p:tgtEl>
                                          <p:spTgt spid="127"/>
                                        </p:tgtEl>
                                        <p:attrNameLst>
                                          <p:attrName>style.visibility</p:attrName>
                                        </p:attrNameLst>
                                      </p:cBhvr>
                                      <p:to>
                                        <p:strVal val="hidden"/>
                                      </p:to>
                                    </p:set>
                                  </p:childTnLst>
                                </p:cTn>
                              </p:par>
                            </p:childTnLst>
                          </p:cTn>
                        </p:par>
                      </p:childTnLst>
                    </p:cTn>
                  </p:par>
                </p:childTnLst>
              </p:cTn>
              <p:nextCondLst>
                <p:cond evt="onClick" delay="0">
                  <p:tgtEl>
                    <p:spTgt spid="127"/>
                  </p:tgtEl>
                </p:cond>
              </p:nextCondLst>
            </p:seq>
            <p:seq concurrent="1" nextAc="seek">
              <p:cTn id="32" restart="whenNotActive" fill="hold" evtFilter="cancelBubble" nodeType="interactiveSeq">
                <p:stCondLst>
                  <p:cond evt="onClick" delay="0">
                    <p:tgtEl>
                      <p:spTgt spid="126"/>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26"/>
                                        </p:tgtEl>
                                      </p:cBhvr>
                                    </p:animEffect>
                                    <p:set>
                                      <p:cBhvr>
                                        <p:cTn id="37" dur="1" fill="hold">
                                          <p:stCondLst>
                                            <p:cond delay="499"/>
                                          </p:stCondLst>
                                        </p:cTn>
                                        <p:tgtEl>
                                          <p:spTgt spid="126"/>
                                        </p:tgtEl>
                                        <p:attrNameLst>
                                          <p:attrName>style.visibility</p:attrName>
                                        </p:attrNameLst>
                                      </p:cBhvr>
                                      <p:to>
                                        <p:strVal val="hidden"/>
                                      </p:to>
                                    </p:set>
                                  </p:childTnLst>
                                </p:cTn>
                              </p:par>
                            </p:childTnLst>
                          </p:cTn>
                        </p:par>
                      </p:childTnLst>
                    </p:cTn>
                  </p:par>
                </p:childTnLst>
              </p:cTn>
              <p:nextCondLst>
                <p:cond evt="onClick" delay="0">
                  <p:tgtEl>
                    <p:spTgt spid="126"/>
                  </p:tgtEl>
                </p:cond>
              </p:nextCondLst>
            </p:seq>
            <p:seq concurrent="1" nextAc="seek">
              <p:cTn id="38" restart="whenNotActive" fill="hold" evtFilter="cancelBubble" nodeType="interactiveSeq">
                <p:stCondLst>
                  <p:cond evt="onClick" delay="0">
                    <p:tgtEl>
                      <p:spTgt spid="81"/>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29"/>
                                        </p:tgtEl>
                                        <p:attrNameLst>
                                          <p:attrName>style.visibility</p:attrName>
                                        </p:attrNameLst>
                                      </p:cBhvr>
                                      <p:to>
                                        <p:strVal val="visible"/>
                                      </p:to>
                                    </p:set>
                                    <p:animEffect transition="in" filter="fade">
                                      <p:cBhvr>
                                        <p:cTn id="43" dur="500"/>
                                        <p:tgtEl>
                                          <p:spTgt spid="129"/>
                                        </p:tgtEl>
                                      </p:cBhvr>
                                    </p:animEffect>
                                  </p:childTnLst>
                                </p:cTn>
                              </p:par>
                            </p:childTnLst>
                          </p:cTn>
                        </p:par>
                      </p:childTnLst>
                    </p:cTn>
                  </p:par>
                </p:childTnLst>
              </p:cTn>
              <p:nextCondLst>
                <p:cond evt="onClick" delay="0">
                  <p:tgtEl>
                    <p:spTgt spid="81"/>
                  </p:tgtEl>
                </p:cond>
              </p:nextCondLst>
            </p:seq>
            <p:seq concurrent="1" nextAc="seek">
              <p:cTn id="44" restart="whenNotActive" fill="hold" evtFilter="cancelBubble" nodeType="interactiveSeq">
                <p:stCondLst>
                  <p:cond evt="onClick" delay="0">
                    <p:tgtEl>
                      <p:spTgt spid="82"/>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0"/>
                                        </p:tgtEl>
                                        <p:attrNameLst>
                                          <p:attrName>style.visibility</p:attrName>
                                        </p:attrNameLst>
                                      </p:cBhvr>
                                      <p:to>
                                        <p:strVal val="visible"/>
                                      </p:to>
                                    </p:set>
                                    <p:animEffect transition="in" filter="fade">
                                      <p:cBhvr>
                                        <p:cTn id="49" dur="500"/>
                                        <p:tgtEl>
                                          <p:spTgt spid="130"/>
                                        </p:tgtEl>
                                      </p:cBhvr>
                                    </p:animEffect>
                                  </p:childTnLst>
                                </p:cTn>
                              </p:par>
                            </p:childTnLst>
                          </p:cTn>
                        </p:par>
                      </p:childTnLst>
                    </p:cTn>
                  </p:par>
                </p:childTnLst>
              </p:cTn>
              <p:nextCondLst>
                <p:cond evt="onClick" delay="0">
                  <p:tgtEl>
                    <p:spTgt spid="82"/>
                  </p:tgtEl>
                </p:cond>
              </p:nextCondLst>
            </p:seq>
            <p:seq concurrent="1" nextAc="seek">
              <p:cTn id="50" restart="whenNotActive" fill="hold" evtFilter="cancelBubble" nodeType="interactiveSeq">
                <p:stCondLst>
                  <p:cond evt="onClick" delay="0">
                    <p:tgtEl>
                      <p:spTgt spid="83"/>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31"/>
                                        </p:tgtEl>
                                        <p:attrNameLst>
                                          <p:attrName>style.visibility</p:attrName>
                                        </p:attrNameLst>
                                      </p:cBhvr>
                                      <p:to>
                                        <p:strVal val="visible"/>
                                      </p:to>
                                    </p:set>
                                    <p:animEffect transition="in" filter="fade">
                                      <p:cBhvr>
                                        <p:cTn id="55" dur="500"/>
                                        <p:tgtEl>
                                          <p:spTgt spid="131"/>
                                        </p:tgtEl>
                                      </p:cBhvr>
                                    </p:animEffect>
                                  </p:childTnLst>
                                </p:cTn>
                              </p:par>
                            </p:childTnLst>
                          </p:cTn>
                        </p:par>
                      </p:childTnLst>
                    </p:cTn>
                  </p:par>
                </p:childTnLst>
              </p:cTn>
              <p:nextCondLst>
                <p:cond evt="onClick" delay="0">
                  <p:tgtEl>
                    <p:spTgt spid="83"/>
                  </p:tgtEl>
                </p:cond>
              </p:nextCondLst>
            </p:seq>
            <p:seq concurrent="1" nextAc="seek">
              <p:cTn id="56" restart="whenNotActive" fill="hold" evtFilter="cancelBubble" nodeType="interactiveSeq">
                <p:stCondLst>
                  <p:cond evt="onClick" delay="0">
                    <p:tgtEl>
                      <p:spTgt spid="86"/>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28"/>
                                        </p:tgtEl>
                                        <p:attrNameLst>
                                          <p:attrName>style.visibility</p:attrName>
                                        </p:attrNameLst>
                                      </p:cBhvr>
                                      <p:to>
                                        <p:strVal val="visible"/>
                                      </p:to>
                                    </p:set>
                                    <p:animEffect transition="in" filter="fade">
                                      <p:cBhvr>
                                        <p:cTn id="61" dur="500"/>
                                        <p:tgtEl>
                                          <p:spTgt spid="128"/>
                                        </p:tgtEl>
                                      </p:cBhvr>
                                    </p:animEffect>
                                  </p:childTnLst>
                                </p:cTn>
                              </p:par>
                            </p:childTnLst>
                          </p:cTn>
                        </p:par>
                      </p:childTnLst>
                    </p:cTn>
                  </p:par>
                </p:childTnLst>
              </p:cTn>
              <p:nextCondLst>
                <p:cond evt="onClick" delay="0">
                  <p:tgtEl>
                    <p:spTgt spid="86"/>
                  </p:tgtEl>
                </p:cond>
              </p:nextCondLst>
            </p:seq>
            <p:seq concurrent="1" nextAc="seek">
              <p:cTn id="62" restart="whenNotActive" fill="hold" evtFilter="cancelBubble" nodeType="interactiveSeq">
                <p:stCondLst>
                  <p:cond evt="onClick" delay="0">
                    <p:tgtEl>
                      <p:spTgt spid="85"/>
                    </p:tgtEl>
                  </p:cond>
                </p:stCondLst>
                <p:endSync evt="end" delay="0">
                  <p:rtn val="all"/>
                </p:endSync>
                <p:childTnLst>
                  <p:par>
                    <p:cTn id="63" fill="hold">
                      <p:stCondLst>
                        <p:cond delay="0"/>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27"/>
                                        </p:tgtEl>
                                        <p:attrNameLst>
                                          <p:attrName>style.visibility</p:attrName>
                                        </p:attrNameLst>
                                      </p:cBhvr>
                                      <p:to>
                                        <p:strVal val="visible"/>
                                      </p:to>
                                    </p:set>
                                    <p:animEffect transition="in" filter="fade">
                                      <p:cBhvr>
                                        <p:cTn id="67" dur="500"/>
                                        <p:tgtEl>
                                          <p:spTgt spid="127"/>
                                        </p:tgtEl>
                                      </p:cBhvr>
                                    </p:animEffect>
                                  </p:childTnLst>
                                </p:cTn>
                              </p:par>
                            </p:childTnLst>
                          </p:cTn>
                        </p:par>
                      </p:childTnLst>
                    </p:cTn>
                  </p:par>
                </p:childTnLst>
              </p:cTn>
              <p:nextCondLst>
                <p:cond evt="onClick" delay="0">
                  <p:tgtEl>
                    <p:spTgt spid="85"/>
                  </p:tgtEl>
                </p:cond>
              </p:nextCondLst>
            </p:seq>
            <p:seq concurrent="1" nextAc="seek">
              <p:cTn id="68" restart="whenNotActive" fill="hold" evtFilter="cancelBubble" nodeType="interactiveSeq">
                <p:stCondLst>
                  <p:cond evt="onClick" delay="0">
                    <p:tgtEl>
                      <p:spTgt spid="84"/>
                    </p:tgtEl>
                  </p:cond>
                </p:stCondLst>
                <p:endSync evt="end" delay="0">
                  <p:rtn val="all"/>
                </p:endSync>
                <p:childTnLst>
                  <p:par>
                    <p:cTn id="69" fill="hold">
                      <p:stCondLst>
                        <p:cond delay="0"/>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126"/>
                                        </p:tgtEl>
                                        <p:attrNameLst>
                                          <p:attrName>style.visibility</p:attrName>
                                        </p:attrNameLst>
                                      </p:cBhvr>
                                      <p:to>
                                        <p:strVal val="visible"/>
                                      </p:to>
                                    </p:set>
                                    <p:animEffect transition="in" filter="fade">
                                      <p:cBhvr>
                                        <p:cTn id="73" dur="500"/>
                                        <p:tgtEl>
                                          <p:spTgt spid="126"/>
                                        </p:tgtEl>
                                      </p:cBhvr>
                                    </p:animEffect>
                                  </p:childTnLst>
                                </p:cTn>
                              </p:par>
                            </p:childTnLst>
                          </p:cTn>
                        </p:par>
                      </p:childTnLst>
                    </p:cTn>
                  </p:par>
                </p:childTnLst>
              </p:cTn>
              <p:nextCondLst>
                <p:cond evt="onClick" delay="0">
                  <p:tgtEl>
                    <p:spTgt spid="8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C899F-BE44-5307-468A-C521CB4CEDA6}"/>
            </a:ext>
          </a:extLst>
        </p:cNvPr>
        <p:cNvGrpSpPr/>
        <p:nvPr/>
      </p:nvGrpSpPr>
      <p:grpSpPr>
        <a:xfrm>
          <a:off x="0" y="0"/>
          <a:ext cx="0" cy="0"/>
          <a:chOff x="0" y="0"/>
          <a:chExt cx="0" cy="0"/>
        </a:xfrm>
      </p:grpSpPr>
      <p:sp>
        <p:nvSpPr>
          <p:cNvPr id="47" name="Google Shape;151;p10">
            <a:extLst>
              <a:ext uri="{FF2B5EF4-FFF2-40B4-BE49-F238E27FC236}">
                <a16:creationId xmlns:a16="http://schemas.microsoft.com/office/drawing/2014/main" id="{275D462C-5C5A-90F6-3C5E-0A71C57677A8}"/>
              </a:ext>
            </a:extLst>
          </p:cNvPr>
          <p:cNvSpPr txBox="1">
            <a:spLocks/>
          </p:cNvSpPr>
          <p:nvPr/>
        </p:nvSpPr>
        <p:spPr>
          <a:xfrm>
            <a:off x="10933043" y="6318135"/>
            <a:ext cx="788967"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rgbClr val="2F7A34"/>
                </a:solidFill>
                <a:latin typeface="Sztosfixed" pitchFamily="2" charset="77"/>
                <a:ea typeface="Sztosfixed" pitchFamily="2" charset="77"/>
                <a:cs typeface="Sztosfixed" pitchFamily="2" charset="77"/>
              </a:rPr>
              <a:pPr algn="r">
                <a:buSzPts val="1400"/>
              </a:pPr>
              <a:t>32</a:t>
            </a:fld>
            <a:endParaRPr lang="en" sz="2000" b="1">
              <a:solidFill>
                <a:srgbClr val="2F7A34"/>
              </a:solidFill>
              <a:latin typeface="Sztosfixed" pitchFamily="2" charset="77"/>
              <a:ea typeface="Sztosfixed" pitchFamily="2" charset="77"/>
              <a:cs typeface="Sztosfixed" pitchFamily="2" charset="77"/>
            </a:endParaRPr>
          </a:p>
        </p:txBody>
      </p:sp>
      <p:grpSp>
        <p:nvGrpSpPr>
          <p:cNvPr id="48" name="menu">
            <a:extLst>
              <a:ext uri="{FF2B5EF4-FFF2-40B4-BE49-F238E27FC236}">
                <a16:creationId xmlns:a16="http://schemas.microsoft.com/office/drawing/2014/main" id="{58F7D9FC-5758-3E41-A41D-D68118CF5997}"/>
              </a:ext>
            </a:extLst>
          </p:cNvPr>
          <p:cNvGrpSpPr/>
          <p:nvPr/>
        </p:nvGrpSpPr>
        <p:grpSpPr>
          <a:xfrm>
            <a:off x="11474101" y="2871719"/>
            <a:ext cx="460535" cy="1114561"/>
            <a:chOff x="151927" y="2325786"/>
            <a:chExt cx="260682" cy="630889"/>
          </a:xfrm>
        </p:grpSpPr>
        <p:sp>
          <p:nvSpPr>
            <p:cNvPr id="49" name="Rectangle: Rounded Corners 63">
              <a:extLst>
                <a:ext uri="{FF2B5EF4-FFF2-40B4-BE49-F238E27FC236}">
                  <a16:creationId xmlns:a16="http://schemas.microsoft.com/office/drawing/2014/main" id="{E6D8D320-81A5-F4AE-CFF8-7B61D9611BB6}"/>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50" name="a4">
              <a:hlinkClick r:id="" action="ppaction://hlinkshowjump?jump=nextslide"/>
              <a:extLst>
                <a:ext uri="{FF2B5EF4-FFF2-40B4-BE49-F238E27FC236}">
                  <a16:creationId xmlns:a16="http://schemas.microsoft.com/office/drawing/2014/main" id="{0E3C439E-02E6-BFC3-38B4-8728E58F8E81}"/>
                </a:ext>
              </a:extLst>
            </p:cNvPr>
            <p:cNvPicPr>
              <a:picLocks noChangeAspect="1"/>
            </p:cNvPicPr>
            <p:nvPr/>
          </p:nvPicPr>
          <p:blipFill>
            <a:blip r:embed="rId2"/>
            <a:srcRect/>
            <a:stretch/>
          </p:blipFill>
          <p:spPr>
            <a:xfrm>
              <a:off x="204687" y="2740767"/>
              <a:ext cx="154441" cy="106747"/>
            </a:xfrm>
            <a:prstGeom prst="rect">
              <a:avLst/>
            </a:prstGeom>
          </p:spPr>
        </p:pic>
        <p:pic>
          <p:nvPicPr>
            <p:cNvPr id="51" name="a4">
              <a:hlinkClick r:id="" action="ppaction://hlinkshowjump?jump=previousslide"/>
              <a:extLst>
                <a:ext uri="{FF2B5EF4-FFF2-40B4-BE49-F238E27FC236}">
                  <a16:creationId xmlns:a16="http://schemas.microsoft.com/office/drawing/2014/main" id="{52F99F9F-F623-1298-3AE6-3AA9BE5B4363}"/>
                </a:ext>
              </a:extLst>
            </p:cNvPr>
            <p:cNvPicPr>
              <a:picLocks noChangeAspect="1"/>
            </p:cNvPicPr>
            <p:nvPr/>
          </p:nvPicPr>
          <p:blipFill>
            <a:blip r:embed="rId2"/>
            <a:srcRect/>
            <a:stretch/>
          </p:blipFill>
          <p:spPr>
            <a:xfrm rot="10800000">
              <a:off x="204687" y="2434554"/>
              <a:ext cx="154441" cy="106747"/>
            </a:xfrm>
            <a:prstGeom prst="rect">
              <a:avLst/>
            </a:prstGeom>
          </p:spPr>
        </p:pic>
      </p:grpSp>
      <p:sp>
        <p:nvSpPr>
          <p:cNvPr id="52" name="Title 1">
            <a:extLst>
              <a:ext uri="{FF2B5EF4-FFF2-40B4-BE49-F238E27FC236}">
                <a16:creationId xmlns:a16="http://schemas.microsoft.com/office/drawing/2014/main" id="{D0534C50-8977-499E-A879-72FC84A389F1}"/>
              </a:ext>
            </a:extLst>
          </p:cNvPr>
          <p:cNvSpPr txBox="1">
            <a:spLocks/>
          </p:cNvSpPr>
          <p:nvPr/>
        </p:nvSpPr>
        <p:spPr>
          <a:xfrm>
            <a:off x="1610020" y="352330"/>
            <a:ext cx="8971960" cy="51695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9B2242"/>
                </a:solidFill>
                <a:latin typeface="Sztosfixed" pitchFamily="2" charset="77"/>
                <a:ea typeface="Sztosfixed" pitchFamily="2" charset="77"/>
                <a:cs typeface="Sztosfixed" pitchFamily="2" charset="77"/>
              </a:rPr>
              <a:t>Mushrooms are a superfood</a:t>
            </a:r>
          </a:p>
        </p:txBody>
      </p:sp>
      <p:sp>
        <p:nvSpPr>
          <p:cNvPr id="2" name="TextBox 1">
            <a:extLst>
              <a:ext uri="{FF2B5EF4-FFF2-40B4-BE49-F238E27FC236}">
                <a16:creationId xmlns:a16="http://schemas.microsoft.com/office/drawing/2014/main" id="{E6939F23-957F-534F-77F9-F04C0477D6C2}"/>
              </a:ext>
            </a:extLst>
          </p:cNvPr>
          <p:cNvSpPr txBox="1"/>
          <p:nvPr/>
        </p:nvSpPr>
        <p:spPr>
          <a:xfrm>
            <a:off x="1663700" y="1059292"/>
            <a:ext cx="8864600" cy="1000274"/>
          </a:xfrm>
          <a:prstGeom prst="rect">
            <a:avLst/>
          </a:prstGeom>
          <a:noFill/>
        </p:spPr>
        <p:txBody>
          <a:bodyPr wrap="square">
            <a:spAutoFit/>
          </a:bodyPr>
          <a:lstStyle/>
          <a:p>
            <a:pPr algn="ctr" rtl="0" fontAlgn="base">
              <a:spcAft>
                <a:spcPts val="600"/>
              </a:spcAft>
            </a:pPr>
            <a:r>
              <a:rPr lang="en-AU" sz="1800" b="0" i="0" u="none" strike="noStrike" dirty="0">
                <a:solidFill>
                  <a:srgbClr val="414141"/>
                </a:solidFill>
                <a:effectLst/>
                <a:latin typeface="Montserrat" pitchFamily="2" charset="77"/>
              </a:rPr>
              <a:t>Mushrooms are unique and, even though they are often white, they are full of special nutrients that our bodies need. </a:t>
            </a:r>
          </a:p>
          <a:p>
            <a:pPr algn="ctr" rtl="0" fontAlgn="base">
              <a:spcAft>
                <a:spcPts val="600"/>
              </a:spcAft>
            </a:pPr>
            <a:r>
              <a:rPr lang="en-AU" sz="1800" b="0" i="0" u="none" strike="noStrike" dirty="0">
                <a:solidFill>
                  <a:srgbClr val="414141"/>
                </a:solidFill>
                <a:effectLst/>
                <a:latin typeface="Montserrat" pitchFamily="2" charset="77"/>
              </a:rPr>
              <a:t>They help our immune system, give us energy, and make our bones strong.</a:t>
            </a:r>
          </a:p>
        </p:txBody>
      </p:sp>
      <p:pic>
        <p:nvPicPr>
          <p:cNvPr id="4" name="Picture 3" descr="A white brain in a green circle&#10;&#10;AI-generated content may be incorrect.">
            <a:extLst>
              <a:ext uri="{FF2B5EF4-FFF2-40B4-BE49-F238E27FC236}">
                <a16:creationId xmlns:a16="http://schemas.microsoft.com/office/drawing/2014/main" id="{28C5FD5A-07D4-8912-26BE-39B1941E35A6}"/>
              </a:ext>
            </a:extLst>
          </p:cNvPr>
          <p:cNvPicPr>
            <a:picLocks noChangeAspect="1"/>
          </p:cNvPicPr>
          <p:nvPr/>
        </p:nvPicPr>
        <p:blipFill>
          <a:blip r:embed="rId3"/>
          <a:stretch>
            <a:fillRect/>
          </a:stretch>
        </p:blipFill>
        <p:spPr>
          <a:xfrm>
            <a:off x="660358" y="2463815"/>
            <a:ext cx="942770" cy="942770"/>
          </a:xfrm>
          <a:prstGeom prst="rect">
            <a:avLst/>
          </a:prstGeom>
        </p:spPr>
      </p:pic>
      <p:pic>
        <p:nvPicPr>
          <p:cNvPr id="6" name="Picture 5" descr="A blue circle with a black and white fire and arrows&#10;&#10;AI-generated content may be incorrect.">
            <a:extLst>
              <a:ext uri="{FF2B5EF4-FFF2-40B4-BE49-F238E27FC236}">
                <a16:creationId xmlns:a16="http://schemas.microsoft.com/office/drawing/2014/main" id="{F0692090-B8C8-B2FF-8CAF-D522436CC3A6}"/>
              </a:ext>
            </a:extLst>
          </p:cNvPr>
          <p:cNvPicPr>
            <a:picLocks noChangeAspect="1"/>
          </p:cNvPicPr>
          <p:nvPr/>
        </p:nvPicPr>
        <p:blipFill>
          <a:blip r:embed="rId4"/>
          <a:stretch>
            <a:fillRect/>
          </a:stretch>
        </p:blipFill>
        <p:spPr>
          <a:xfrm>
            <a:off x="1848468" y="2463815"/>
            <a:ext cx="942770" cy="942770"/>
          </a:xfrm>
          <a:prstGeom prst="rect">
            <a:avLst/>
          </a:prstGeom>
        </p:spPr>
      </p:pic>
      <p:pic>
        <p:nvPicPr>
          <p:cNvPr id="8" name="Picture 7" descr="A logo of a human intestine&#10;&#10;AI-generated content may be incorrect.">
            <a:extLst>
              <a:ext uri="{FF2B5EF4-FFF2-40B4-BE49-F238E27FC236}">
                <a16:creationId xmlns:a16="http://schemas.microsoft.com/office/drawing/2014/main" id="{1BB3FAEF-1DE9-DB2B-5F90-A64B05D6A569}"/>
              </a:ext>
            </a:extLst>
          </p:cNvPr>
          <p:cNvPicPr>
            <a:picLocks noChangeAspect="1"/>
          </p:cNvPicPr>
          <p:nvPr/>
        </p:nvPicPr>
        <p:blipFill>
          <a:blip r:embed="rId5"/>
          <a:stretch>
            <a:fillRect/>
          </a:stretch>
        </p:blipFill>
        <p:spPr>
          <a:xfrm>
            <a:off x="3033207" y="2463815"/>
            <a:ext cx="942770" cy="942770"/>
          </a:xfrm>
          <a:prstGeom prst="rect">
            <a:avLst/>
          </a:prstGeom>
        </p:spPr>
      </p:pic>
      <p:pic>
        <p:nvPicPr>
          <p:cNvPr id="10" name="Picture 9" descr="A heart with a pulse line&#10;&#10;AI-generated content may be incorrect.">
            <a:extLst>
              <a:ext uri="{FF2B5EF4-FFF2-40B4-BE49-F238E27FC236}">
                <a16:creationId xmlns:a16="http://schemas.microsoft.com/office/drawing/2014/main" id="{82805821-9AAC-70B3-53DB-FF0B4757CA8F}"/>
              </a:ext>
            </a:extLst>
          </p:cNvPr>
          <p:cNvPicPr>
            <a:picLocks noChangeAspect="1"/>
          </p:cNvPicPr>
          <p:nvPr/>
        </p:nvPicPr>
        <p:blipFill>
          <a:blip r:embed="rId6"/>
          <a:stretch>
            <a:fillRect/>
          </a:stretch>
        </p:blipFill>
        <p:spPr>
          <a:xfrm>
            <a:off x="4213076" y="2463815"/>
            <a:ext cx="942770" cy="942770"/>
          </a:xfrm>
          <a:prstGeom prst="rect">
            <a:avLst/>
          </a:prstGeom>
        </p:spPr>
      </p:pic>
      <p:pic>
        <p:nvPicPr>
          <p:cNvPr id="12" name="Picture 11" descr="A shield with a cross and a virus&#10;&#10;AI-generated content may be incorrect.">
            <a:extLst>
              <a:ext uri="{FF2B5EF4-FFF2-40B4-BE49-F238E27FC236}">
                <a16:creationId xmlns:a16="http://schemas.microsoft.com/office/drawing/2014/main" id="{0A20B887-8148-86E2-1D25-EE728E5B81F5}"/>
              </a:ext>
            </a:extLst>
          </p:cNvPr>
          <p:cNvPicPr>
            <a:picLocks noChangeAspect="1"/>
          </p:cNvPicPr>
          <p:nvPr/>
        </p:nvPicPr>
        <p:blipFill>
          <a:blip r:embed="rId7"/>
          <a:stretch>
            <a:fillRect/>
          </a:stretch>
        </p:blipFill>
        <p:spPr>
          <a:xfrm>
            <a:off x="5392945" y="2463815"/>
            <a:ext cx="942770" cy="942770"/>
          </a:xfrm>
          <a:prstGeom prst="rect">
            <a:avLst/>
          </a:prstGeom>
        </p:spPr>
      </p:pic>
      <p:pic>
        <p:nvPicPr>
          <p:cNvPr id="14" name="Picture 13" descr="A logo of a shield with a cross and a bone in it&#10;&#10;AI-generated content may be incorrect.">
            <a:extLst>
              <a:ext uri="{FF2B5EF4-FFF2-40B4-BE49-F238E27FC236}">
                <a16:creationId xmlns:a16="http://schemas.microsoft.com/office/drawing/2014/main" id="{EB786702-764E-BD1D-1A79-E16A33BF7ACD}"/>
              </a:ext>
            </a:extLst>
          </p:cNvPr>
          <p:cNvPicPr>
            <a:picLocks noChangeAspect="1"/>
          </p:cNvPicPr>
          <p:nvPr/>
        </p:nvPicPr>
        <p:blipFill>
          <a:blip r:embed="rId8"/>
          <a:stretch>
            <a:fillRect/>
          </a:stretch>
        </p:blipFill>
        <p:spPr>
          <a:xfrm>
            <a:off x="6568660" y="2463815"/>
            <a:ext cx="942770" cy="942770"/>
          </a:xfrm>
          <a:prstGeom prst="rect">
            <a:avLst/>
          </a:prstGeom>
        </p:spPr>
      </p:pic>
      <p:pic>
        <p:nvPicPr>
          <p:cNvPr id="16" name="Picture 15" descr="A black and white drawing of a person with his hands up&#10;&#10;AI-generated content may be incorrect.">
            <a:extLst>
              <a:ext uri="{FF2B5EF4-FFF2-40B4-BE49-F238E27FC236}">
                <a16:creationId xmlns:a16="http://schemas.microsoft.com/office/drawing/2014/main" id="{956A63AA-8CE3-532E-88E3-2424669B9912}"/>
              </a:ext>
            </a:extLst>
          </p:cNvPr>
          <p:cNvPicPr>
            <a:picLocks noChangeAspect="1"/>
          </p:cNvPicPr>
          <p:nvPr/>
        </p:nvPicPr>
        <p:blipFill>
          <a:blip r:embed="rId9"/>
          <a:stretch>
            <a:fillRect/>
          </a:stretch>
        </p:blipFill>
        <p:spPr>
          <a:xfrm>
            <a:off x="7744375" y="2463815"/>
            <a:ext cx="942770" cy="942770"/>
          </a:xfrm>
          <a:prstGeom prst="rect">
            <a:avLst/>
          </a:prstGeom>
        </p:spPr>
      </p:pic>
      <p:pic>
        <p:nvPicPr>
          <p:cNvPr id="18" name="Picture 17" descr="A person washing her face&#10;&#10;AI-generated content may be incorrect.">
            <a:extLst>
              <a:ext uri="{FF2B5EF4-FFF2-40B4-BE49-F238E27FC236}">
                <a16:creationId xmlns:a16="http://schemas.microsoft.com/office/drawing/2014/main" id="{D4EADE33-AB60-7EE4-A72A-ACD2422F6659}"/>
              </a:ext>
            </a:extLst>
          </p:cNvPr>
          <p:cNvPicPr>
            <a:picLocks noChangeAspect="1"/>
          </p:cNvPicPr>
          <p:nvPr/>
        </p:nvPicPr>
        <p:blipFill>
          <a:blip r:embed="rId10"/>
          <a:stretch>
            <a:fillRect/>
          </a:stretch>
        </p:blipFill>
        <p:spPr>
          <a:xfrm>
            <a:off x="8920090" y="2463815"/>
            <a:ext cx="942770" cy="942770"/>
          </a:xfrm>
          <a:prstGeom prst="rect">
            <a:avLst/>
          </a:prstGeom>
        </p:spPr>
      </p:pic>
      <p:pic>
        <p:nvPicPr>
          <p:cNvPr id="20" name="Picture 19" descr="A green circle with a black background and a white cross and a flexing arm&#10;&#10;AI-generated content may be incorrect.">
            <a:extLst>
              <a:ext uri="{FF2B5EF4-FFF2-40B4-BE49-F238E27FC236}">
                <a16:creationId xmlns:a16="http://schemas.microsoft.com/office/drawing/2014/main" id="{DA0374A0-A6AA-2487-6420-17CE71085F53}"/>
              </a:ext>
            </a:extLst>
          </p:cNvPr>
          <p:cNvPicPr>
            <a:picLocks noChangeAspect="1"/>
          </p:cNvPicPr>
          <p:nvPr/>
        </p:nvPicPr>
        <p:blipFill>
          <a:blip r:embed="rId11"/>
          <a:stretch>
            <a:fillRect/>
          </a:stretch>
        </p:blipFill>
        <p:spPr>
          <a:xfrm>
            <a:off x="10095805" y="2463815"/>
            <a:ext cx="942770" cy="942770"/>
          </a:xfrm>
          <a:prstGeom prst="rect">
            <a:avLst/>
          </a:prstGeom>
        </p:spPr>
      </p:pic>
      <p:sp>
        <p:nvSpPr>
          <p:cNvPr id="21" name="TextBox 20">
            <a:extLst>
              <a:ext uri="{FF2B5EF4-FFF2-40B4-BE49-F238E27FC236}">
                <a16:creationId xmlns:a16="http://schemas.microsoft.com/office/drawing/2014/main" id="{7688466C-B915-8A4D-F82F-52A5A229B979}"/>
              </a:ext>
            </a:extLst>
          </p:cNvPr>
          <p:cNvSpPr txBox="1"/>
          <p:nvPr/>
        </p:nvSpPr>
        <p:spPr>
          <a:xfrm>
            <a:off x="571845" y="3559835"/>
            <a:ext cx="1119796" cy="461665"/>
          </a:xfrm>
          <a:prstGeom prst="rect">
            <a:avLst/>
          </a:prstGeom>
          <a:noFill/>
        </p:spPr>
        <p:txBody>
          <a:bodyPr wrap="square">
            <a:spAutoFit/>
          </a:bodyPr>
          <a:lstStyle/>
          <a:p>
            <a:pPr algn="ctr"/>
            <a:r>
              <a:rPr lang="en-AU" sz="1200" dirty="0">
                <a:solidFill>
                  <a:srgbClr val="3EA345"/>
                </a:solidFill>
                <a:latin typeface="Sztosfixed" pitchFamily="2" charset="77"/>
                <a:ea typeface="Sztosfixed" pitchFamily="2" charset="77"/>
                <a:cs typeface="Sztosfixed" pitchFamily="2" charset="77"/>
              </a:rPr>
              <a:t>Brain &amp; mood</a:t>
            </a:r>
            <a:endParaRPr lang="en-US" sz="1200" dirty="0">
              <a:solidFill>
                <a:srgbClr val="3EA345"/>
              </a:solidFill>
            </a:endParaRPr>
          </a:p>
        </p:txBody>
      </p:sp>
      <p:sp>
        <p:nvSpPr>
          <p:cNvPr id="22" name="TextBox 21">
            <a:extLst>
              <a:ext uri="{FF2B5EF4-FFF2-40B4-BE49-F238E27FC236}">
                <a16:creationId xmlns:a16="http://schemas.microsoft.com/office/drawing/2014/main" id="{40431F3F-F7EA-2090-C32E-5968C55A270D}"/>
              </a:ext>
            </a:extLst>
          </p:cNvPr>
          <p:cNvSpPr txBox="1"/>
          <p:nvPr/>
        </p:nvSpPr>
        <p:spPr>
          <a:xfrm>
            <a:off x="1606499" y="3559835"/>
            <a:ext cx="1426708" cy="461665"/>
          </a:xfrm>
          <a:prstGeom prst="rect">
            <a:avLst/>
          </a:prstGeom>
          <a:noFill/>
        </p:spPr>
        <p:txBody>
          <a:bodyPr wrap="square">
            <a:spAutoFit/>
          </a:bodyPr>
          <a:lstStyle/>
          <a:p>
            <a:pPr algn="ctr"/>
            <a:r>
              <a:rPr lang="en-AU" sz="1200" dirty="0">
                <a:solidFill>
                  <a:srgbClr val="8E7EFF"/>
                </a:solidFill>
                <a:latin typeface="Sztosfixed" pitchFamily="2" charset="77"/>
                <a:ea typeface="Sztosfixed" pitchFamily="2" charset="77"/>
                <a:cs typeface="Sztosfixed" pitchFamily="2" charset="77"/>
              </a:rPr>
              <a:t>Energy &amp; metabolism</a:t>
            </a:r>
            <a:endParaRPr lang="en-US" sz="1200" dirty="0">
              <a:solidFill>
                <a:srgbClr val="8E7EFF"/>
              </a:solidFill>
            </a:endParaRPr>
          </a:p>
        </p:txBody>
      </p:sp>
      <p:sp>
        <p:nvSpPr>
          <p:cNvPr id="23" name="TextBox 22">
            <a:extLst>
              <a:ext uri="{FF2B5EF4-FFF2-40B4-BE49-F238E27FC236}">
                <a16:creationId xmlns:a16="http://schemas.microsoft.com/office/drawing/2014/main" id="{EADE8CE2-02A7-6981-CB37-EA88F6D76592}"/>
              </a:ext>
            </a:extLst>
          </p:cNvPr>
          <p:cNvSpPr txBox="1"/>
          <p:nvPr/>
        </p:nvSpPr>
        <p:spPr>
          <a:xfrm>
            <a:off x="2880019" y="3559835"/>
            <a:ext cx="1239406" cy="461665"/>
          </a:xfrm>
          <a:prstGeom prst="rect">
            <a:avLst/>
          </a:prstGeom>
          <a:noFill/>
        </p:spPr>
        <p:txBody>
          <a:bodyPr wrap="square">
            <a:spAutoFit/>
          </a:bodyPr>
          <a:lstStyle/>
          <a:p>
            <a:pPr algn="ctr"/>
            <a:r>
              <a:rPr lang="en-AU" sz="1200" dirty="0">
                <a:solidFill>
                  <a:srgbClr val="F54636"/>
                </a:solidFill>
                <a:latin typeface="Sztosfixed" pitchFamily="2" charset="77"/>
                <a:ea typeface="Sztosfixed" pitchFamily="2" charset="77"/>
                <a:cs typeface="Sztosfixed" pitchFamily="2" charset="77"/>
              </a:rPr>
              <a:t>Gut &amp; digestion</a:t>
            </a:r>
            <a:endParaRPr lang="en-US" sz="1200" dirty="0">
              <a:solidFill>
                <a:srgbClr val="F54636"/>
              </a:solidFill>
            </a:endParaRPr>
          </a:p>
        </p:txBody>
      </p:sp>
      <p:sp>
        <p:nvSpPr>
          <p:cNvPr id="24" name="TextBox 23">
            <a:extLst>
              <a:ext uri="{FF2B5EF4-FFF2-40B4-BE49-F238E27FC236}">
                <a16:creationId xmlns:a16="http://schemas.microsoft.com/office/drawing/2014/main" id="{9B4619A6-053F-50CB-9DB0-7DBC7462916F}"/>
              </a:ext>
            </a:extLst>
          </p:cNvPr>
          <p:cNvSpPr txBox="1"/>
          <p:nvPr/>
        </p:nvSpPr>
        <p:spPr>
          <a:xfrm>
            <a:off x="3872782" y="3559835"/>
            <a:ext cx="1420415" cy="461665"/>
          </a:xfrm>
          <a:prstGeom prst="rect">
            <a:avLst/>
          </a:prstGeom>
          <a:noFill/>
        </p:spPr>
        <p:txBody>
          <a:bodyPr wrap="square">
            <a:spAutoFit/>
          </a:bodyPr>
          <a:lstStyle/>
          <a:p>
            <a:pPr algn="ctr"/>
            <a:r>
              <a:rPr lang="en-AU" sz="1200" dirty="0">
                <a:solidFill>
                  <a:srgbClr val="317770"/>
                </a:solidFill>
                <a:latin typeface="Sztosfixed" pitchFamily="2" charset="77"/>
                <a:ea typeface="Sztosfixed" pitchFamily="2" charset="77"/>
                <a:cs typeface="Sztosfixed" pitchFamily="2" charset="77"/>
              </a:rPr>
              <a:t>Heart &amp; cardiovascular</a:t>
            </a:r>
            <a:endParaRPr lang="en-US" sz="1200" dirty="0">
              <a:solidFill>
                <a:srgbClr val="317770"/>
              </a:solidFill>
            </a:endParaRPr>
          </a:p>
        </p:txBody>
      </p:sp>
      <p:sp>
        <p:nvSpPr>
          <p:cNvPr id="25" name="TextBox 24">
            <a:extLst>
              <a:ext uri="{FF2B5EF4-FFF2-40B4-BE49-F238E27FC236}">
                <a16:creationId xmlns:a16="http://schemas.microsoft.com/office/drawing/2014/main" id="{DD8F026C-C619-51ED-6C4C-217BFA736AF2}"/>
              </a:ext>
            </a:extLst>
          </p:cNvPr>
          <p:cNvSpPr txBox="1"/>
          <p:nvPr/>
        </p:nvSpPr>
        <p:spPr>
          <a:xfrm>
            <a:off x="5140725" y="3559835"/>
            <a:ext cx="1426708" cy="461665"/>
          </a:xfrm>
          <a:prstGeom prst="rect">
            <a:avLst/>
          </a:prstGeom>
          <a:noFill/>
        </p:spPr>
        <p:txBody>
          <a:bodyPr wrap="square">
            <a:spAutoFit/>
          </a:bodyPr>
          <a:lstStyle/>
          <a:p>
            <a:pPr algn="ctr"/>
            <a:r>
              <a:rPr lang="en-AU" sz="1200" dirty="0">
                <a:solidFill>
                  <a:srgbClr val="3D3432"/>
                </a:solidFill>
                <a:latin typeface="Sztosfixed" pitchFamily="2" charset="77"/>
                <a:ea typeface="Sztosfixed" pitchFamily="2" charset="77"/>
                <a:cs typeface="Sztosfixed" pitchFamily="2" charset="77"/>
              </a:rPr>
              <a:t>Immune system</a:t>
            </a:r>
            <a:endParaRPr lang="en-US" sz="1200" dirty="0">
              <a:solidFill>
                <a:srgbClr val="3D3432"/>
              </a:solidFill>
            </a:endParaRPr>
          </a:p>
        </p:txBody>
      </p:sp>
      <p:sp>
        <p:nvSpPr>
          <p:cNvPr id="26" name="TextBox 25">
            <a:extLst>
              <a:ext uri="{FF2B5EF4-FFF2-40B4-BE49-F238E27FC236}">
                <a16:creationId xmlns:a16="http://schemas.microsoft.com/office/drawing/2014/main" id="{3741E82C-F6D7-7BEC-886B-32232C583F42}"/>
              </a:ext>
            </a:extLst>
          </p:cNvPr>
          <p:cNvSpPr txBox="1"/>
          <p:nvPr/>
        </p:nvSpPr>
        <p:spPr>
          <a:xfrm>
            <a:off x="6427742" y="3559835"/>
            <a:ext cx="1251600" cy="461665"/>
          </a:xfrm>
          <a:prstGeom prst="rect">
            <a:avLst/>
          </a:prstGeom>
          <a:noFill/>
        </p:spPr>
        <p:txBody>
          <a:bodyPr wrap="square">
            <a:spAutoFit/>
          </a:bodyPr>
          <a:lstStyle/>
          <a:p>
            <a:pPr algn="ctr"/>
            <a:r>
              <a:rPr lang="en-AU" sz="1200" dirty="0">
                <a:solidFill>
                  <a:srgbClr val="3EA345"/>
                </a:solidFill>
                <a:latin typeface="Sztosfixed" pitchFamily="2" charset="77"/>
                <a:ea typeface="Sztosfixed" pitchFamily="2" charset="77"/>
                <a:cs typeface="Sztosfixed" pitchFamily="2" charset="77"/>
              </a:rPr>
              <a:t>Teeth &amp; bones</a:t>
            </a:r>
            <a:endParaRPr lang="en-US" sz="1200" dirty="0">
              <a:solidFill>
                <a:srgbClr val="3EA345"/>
              </a:solidFill>
            </a:endParaRPr>
          </a:p>
        </p:txBody>
      </p:sp>
      <p:sp>
        <p:nvSpPr>
          <p:cNvPr id="27" name="TextBox 26">
            <a:extLst>
              <a:ext uri="{FF2B5EF4-FFF2-40B4-BE49-F238E27FC236}">
                <a16:creationId xmlns:a16="http://schemas.microsoft.com/office/drawing/2014/main" id="{F0C0F398-F780-F045-B45A-6BA157213B2C}"/>
              </a:ext>
            </a:extLst>
          </p:cNvPr>
          <p:cNvSpPr txBox="1"/>
          <p:nvPr/>
        </p:nvSpPr>
        <p:spPr>
          <a:xfrm>
            <a:off x="7502406" y="3559835"/>
            <a:ext cx="1426708" cy="461665"/>
          </a:xfrm>
          <a:prstGeom prst="rect">
            <a:avLst/>
          </a:prstGeom>
          <a:noFill/>
        </p:spPr>
        <p:txBody>
          <a:bodyPr wrap="square">
            <a:spAutoFit/>
          </a:bodyPr>
          <a:lstStyle/>
          <a:p>
            <a:pPr algn="ctr"/>
            <a:r>
              <a:rPr lang="en-AU" sz="1200" dirty="0">
                <a:solidFill>
                  <a:srgbClr val="8E7EFF"/>
                </a:solidFill>
                <a:latin typeface="Sztosfixed" pitchFamily="2" charset="77"/>
                <a:ea typeface="Sztosfixed" pitchFamily="2" charset="77"/>
                <a:cs typeface="Sztosfixed" pitchFamily="2" charset="77"/>
              </a:rPr>
              <a:t>Nervous system</a:t>
            </a:r>
            <a:endParaRPr lang="en-US" sz="1200" dirty="0">
              <a:solidFill>
                <a:srgbClr val="8E7EFF"/>
              </a:solidFill>
            </a:endParaRPr>
          </a:p>
        </p:txBody>
      </p:sp>
      <p:sp>
        <p:nvSpPr>
          <p:cNvPr id="28" name="TextBox 27">
            <a:extLst>
              <a:ext uri="{FF2B5EF4-FFF2-40B4-BE49-F238E27FC236}">
                <a16:creationId xmlns:a16="http://schemas.microsoft.com/office/drawing/2014/main" id="{F36B009D-6A4D-893C-8255-25CB1A77B8A6}"/>
              </a:ext>
            </a:extLst>
          </p:cNvPr>
          <p:cNvSpPr txBox="1"/>
          <p:nvPr/>
        </p:nvSpPr>
        <p:spPr>
          <a:xfrm>
            <a:off x="8853114" y="3559835"/>
            <a:ext cx="1132134" cy="461665"/>
          </a:xfrm>
          <a:prstGeom prst="rect">
            <a:avLst/>
          </a:prstGeom>
          <a:noFill/>
        </p:spPr>
        <p:txBody>
          <a:bodyPr wrap="square">
            <a:spAutoFit/>
          </a:bodyPr>
          <a:lstStyle/>
          <a:p>
            <a:pPr algn="ctr"/>
            <a:r>
              <a:rPr lang="en-AU" sz="1200" dirty="0">
                <a:solidFill>
                  <a:srgbClr val="F54636"/>
                </a:solidFill>
                <a:latin typeface="Sztosfixed" pitchFamily="2" charset="77"/>
                <a:ea typeface="Sztosfixed" pitchFamily="2" charset="77"/>
                <a:cs typeface="Sztosfixed" pitchFamily="2" charset="77"/>
              </a:rPr>
              <a:t>Hair, skin &amp; nails</a:t>
            </a:r>
            <a:endParaRPr lang="en-US" sz="1200" dirty="0">
              <a:solidFill>
                <a:srgbClr val="F54636"/>
              </a:solidFill>
            </a:endParaRPr>
          </a:p>
        </p:txBody>
      </p:sp>
      <p:sp>
        <p:nvSpPr>
          <p:cNvPr id="29" name="TextBox 28">
            <a:extLst>
              <a:ext uri="{FF2B5EF4-FFF2-40B4-BE49-F238E27FC236}">
                <a16:creationId xmlns:a16="http://schemas.microsoft.com/office/drawing/2014/main" id="{020CE1EC-6FBF-EE9B-DDF4-F16B223CAA4E}"/>
              </a:ext>
            </a:extLst>
          </p:cNvPr>
          <p:cNvSpPr txBox="1"/>
          <p:nvPr/>
        </p:nvSpPr>
        <p:spPr>
          <a:xfrm>
            <a:off x="9974288" y="3559835"/>
            <a:ext cx="1132134" cy="461665"/>
          </a:xfrm>
          <a:prstGeom prst="rect">
            <a:avLst/>
          </a:prstGeom>
          <a:noFill/>
        </p:spPr>
        <p:txBody>
          <a:bodyPr wrap="square">
            <a:spAutoFit/>
          </a:bodyPr>
          <a:lstStyle/>
          <a:p>
            <a:pPr algn="ctr"/>
            <a:r>
              <a:rPr lang="en-AU" sz="1200" dirty="0">
                <a:solidFill>
                  <a:srgbClr val="317770"/>
                </a:solidFill>
                <a:latin typeface="Sztosfixed" pitchFamily="2" charset="77"/>
                <a:ea typeface="Sztosfixed" pitchFamily="2" charset="77"/>
                <a:cs typeface="Sztosfixed" pitchFamily="2" charset="77"/>
              </a:rPr>
              <a:t>Muscles &amp; activity</a:t>
            </a:r>
            <a:endParaRPr lang="en-US" sz="1200" dirty="0">
              <a:solidFill>
                <a:srgbClr val="317770"/>
              </a:solidFill>
            </a:endParaRPr>
          </a:p>
        </p:txBody>
      </p:sp>
      <p:grpSp>
        <p:nvGrpSpPr>
          <p:cNvPr id="30" name="Group 29">
            <a:extLst>
              <a:ext uri="{FF2B5EF4-FFF2-40B4-BE49-F238E27FC236}">
                <a16:creationId xmlns:a16="http://schemas.microsoft.com/office/drawing/2014/main" id="{BBE6DD44-4BF5-1A49-FBCF-9121C3055322}"/>
              </a:ext>
            </a:extLst>
          </p:cNvPr>
          <p:cNvGrpSpPr/>
          <p:nvPr/>
        </p:nvGrpSpPr>
        <p:grpSpPr>
          <a:xfrm>
            <a:off x="589314" y="4391423"/>
            <a:ext cx="2524398" cy="1849430"/>
            <a:chOff x="7816345" y="3790221"/>
            <a:chExt cx="3531631" cy="2161842"/>
          </a:xfrm>
        </p:grpSpPr>
        <p:sp>
          <p:nvSpPr>
            <p:cNvPr id="31" name="Rounded Rectangle 30">
              <a:extLst>
                <a:ext uri="{FF2B5EF4-FFF2-40B4-BE49-F238E27FC236}">
                  <a16:creationId xmlns:a16="http://schemas.microsoft.com/office/drawing/2014/main" id="{34FF06AF-1B7E-9D28-6B71-D1978E14E162}"/>
                </a:ext>
              </a:extLst>
            </p:cNvPr>
            <p:cNvSpPr/>
            <p:nvPr/>
          </p:nvSpPr>
          <p:spPr>
            <a:xfrm>
              <a:off x="7841437" y="3790221"/>
              <a:ext cx="3506539" cy="2161842"/>
            </a:xfrm>
            <a:prstGeom prst="roundRect">
              <a:avLst/>
            </a:prstGeom>
            <a:solidFill>
              <a:srgbClr val="3EA3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2" name="Group 31">
              <a:extLst>
                <a:ext uri="{FF2B5EF4-FFF2-40B4-BE49-F238E27FC236}">
                  <a16:creationId xmlns:a16="http://schemas.microsoft.com/office/drawing/2014/main" id="{F5BC050E-6C6B-3A3C-44E8-EE6E5F98EC2B}"/>
                </a:ext>
              </a:extLst>
            </p:cNvPr>
            <p:cNvGrpSpPr/>
            <p:nvPr/>
          </p:nvGrpSpPr>
          <p:grpSpPr>
            <a:xfrm>
              <a:off x="7816345" y="3842935"/>
              <a:ext cx="3499893" cy="1887029"/>
              <a:chOff x="576603" y="1546317"/>
              <a:chExt cx="3499893" cy="1887029"/>
            </a:xfrm>
          </p:grpSpPr>
          <p:sp>
            <p:nvSpPr>
              <p:cNvPr id="33" name="TextBox 32">
                <a:extLst>
                  <a:ext uri="{FF2B5EF4-FFF2-40B4-BE49-F238E27FC236}">
                    <a16:creationId xmlns:a16="http://schemas.microsoft.com/office/drawing/2014/main" id="{A7920953-9DA4-7D23-5D02-D321EEC5BBCD}"/>
                  </a:ext>
                </a:extLst>
              </p:cNvPr>
              <p:cNvSpPr txBox="1"/>
              <p:nvPr/>
            </p:nvSpPr>
            <p:spPr>
              <a:xfrm>
                <a:off x="576603" y="1546317"/>
                <a:ext cx="3499893" cy="971372"/>
              </a:xfrm>
              <a:prstGeom prst="rect">
                <a:avLst/>
              </a:prstGeom>
              <a:noFill/>
            </p:spPr>
            <p:txBody>
              <a:bodyPr wrap="square">
                <a:spAutoFit/>
              </a:bodyPr>
              <a:lstStyle/>
              <a:p>
                <a:pPr algn="ctr"/>
                <a:r>
                  <a:rPr lang="en-US" sz="4800" b="1" dirty="0">
                    <a:solidFill>
                      <a:schemeClr val="bg1"/>
                    </a:solidFill>
                    <a:latin typeface="Sztosfixed" pitchFamily="2" charset="77"/>
                    <a:ea typeface="Sztosfixed" pitchFamily="2" charset="77"/>
                    <a:cs typeface="Sztosfixed" pitchFamily="2" charset="77"/>
                  </a:rPr>
                  <a:t>A</a:t>
                </a:r>
                <a:endParaRPr lang="en-US" sz="4800" dirty="0">
                  <a:solidFill>
                    <a:schemeClr val="bg1"/>
                  </a:solidFill>
                </a:endParaRPr>
              </a:p>
            </p:txBody>
          </p:sp>
          <p:sp>
            <p:nvSpPr>
              <p:cNvPr id="35" name="TextBox 34">
                <a:extLst>
                  <a:ext uri="{FF2B5EF4-FFF2-40B4-BE49-F238E27FC236}">
                    <a16:creationId xmlns:a16="http://schemas.microsoft.com/office/drawing/2014/main" id="{8731532C-ADB4-B489-5FCD-75EFB0ED3DBD}"/>
                  </a:ext>
                </a:extLst>
              </p:cNvPr>
              <p:cNvSpPr txBox="1"/>
              <p:nvPr/>
            </p:nvSpPr>
            <p:spPr>
              <a:xfrm>
                <a:off x="761844" y="2390021"/>
                <a:ext cx="3160647" cy="1043325"/>
              </a:xfrm>
              <a:prstGeom prst="rect">
                <a:avLst/>
              </a:prstGeom>
              <a:noFill/>
            </p:spPr>
            <p:txBody>
              <a:bodyPr wrap="square">
                <a:spAutoFit/>
              </a:bodyPr>
              <a:lstStyle/>
              <a:p>
                <a:pPr algn="ctr"/>
                <a:r>
                  <a:rPr lang="en-AU" sz="1300" dirty="0">
                    <a:solidFill>
                      <a:schemeClr val="bg1"/>
                    </a:solidFill>
                    <a:latin typeface="Montserrat" pitchFamily="2" charset="77"/>
                    <a:ea typeface="Sztosfixed" pitchFamily="2" charset="77"/>
                    <a:cs typeface="Sztosfixed" pitchFamily="2" charset="77"/>
                  </a:rPr>
                  <a:t>Mushrooms contain antioxidants that keep our body and immune system healthy.</a:t>
                </a:r>
                <a:endParaRPr lang="en-US" sz="1300" dirty="0">
                  <a:solidFill>
                    <a:schemeClr val="bg1"/>
                  </a:solidFill>
                  <a:latin typeface="Montserrat" pitchFamily="2" charset="77"/>
                </a:endParaRPr>
              </a:p>
            </p:txBody>
          </p:sp>
        </p:grpSp>
      </p:grpSp>
      <p:grpSp>
        <p:nvGrpSpPr>
          <p:cNvPr id="60" name="Group 59">
            <a:extLst>
              <a:ext uri="{FF2B5EF4-FFF2-40B4-BE49-F238E27FC236}">
                <a16:creationId xmlns:a16="http://schemas.microsoft.com/office/drawing/2014/main" id="{63F20ACC-734B-79CA-B90E-2FDF261044C5}"/>
              </a:ext>
            </a:extLst>
          </p:cNvPr>
          <p:cNvGrpSpPr/>
          <p:nvPr/>
        </p:nvGrpSpPr>
        <p:grpSpPr>
          <a:xfrm>
            <a:off x="3263500" y="4391423"/>
            <a:ext cx="2524398" cy="1849430"/>
            <a:chOff x="7816345" y="3790221"/>
            <a:chExt cx="3531631" cy="2161842"/>
          </a:xfrm>
        </p:grpSpPr>
        <p:sp>
          <p:nvSpPr>
            <p:cNvPr id="61" name="Rounded Rectangle 60">
              <a:extLst>
                <a:ext uri="{FF2B5EF4-FFF2-40B4-BE49-F238E27FC236}">
                  <a16:creationId xmlns:a16="http://schemas.microsoft.com/office/drawing/2014/main" id="{19986B31-D766-E231-8679-B4247843CFCA}"/>
                </a:ext>
              </a:extLst>
            </p:cNvPr>
            <p:cNvSpPr/>
            <p:nvPr/>
          </p:nvSpPr>
          <p:spPr>
            <a:xfrm>
              <a:off x="7841437" y="3790221"/>
              <a:ext cx="3506539" cy="2161842"/>
            </a:xfrm>
            <a:prstGeom prst="roundRect">
              <a:avLst/>
            </a:prstGeom>
            <a:solidFill>
              <a:srgbClr val="8E7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2" name="Group 61">
              <a:extLst>
                <a:ext uri="{FF2B5EF4-FFF2-40B4-BE49-F238E27FC236}">
                  <a16:creationId xmlns:a16="http://schemas.microsoft.com/office/drawing/2014/main" id="{53FD7DE8-83FD-F24E-953E-FD13A89FC62E}"/>
                </a:ext>
              </a:extLst>
            </p:cNvPr>
            <p:cNvGrpSpPr/>
            <p:nvPr/>
          </p:nvGrpSpPr>
          <p:grpSpPr>
            <a:xfrm>
              <a:off x="7816345" y="3842935"/>
              <a:ext cx="3499893" cy="1887029"/>
              <a:chOff x="576603" y="1546317"/>
              <a:chExt cx="3499893" cy="1887029"/>
            </a:xfrm>
          </p:grpSpPr>
          <p:sp>
            <p:nvSpPr>
              <p:cNvPr id="63" name="TextBox 62">
                <a:extLst>
                  <a:ext uri="{FF2B5EF4-FFF2-40B4-BE49-F238E27FC236}">
                    <a16:creationId xmlns:a16="http://schemas.microsoft.com/office/drawing/2014/main" id="{EB73D0A3-778B-AE26-C74C-E5651EFAA637}"/>
                  </a:ext>
                </a:extLst>
              </p:cNvPr>
              <p:cNvSpPr txBox="1"/>
              <p:nvPr/>
            </p:nvSpPr>
            <p:spPr>
              <a:xfrm>
                <a:off x="576603" y="1546317"/>
                <a:ext cx="3499893" cy="971372"/>
              </a:xfrm>
              <a:prstGeom prst="rect">
                <a:avLst/>
              </a:prstGeom>
              <a:noFill/>
            </p:spPr>
            <p:txBody>
              <a:bodyPr wrap="square">
                <a:spAutoFit/>
              </a:bodyPr>
              <a:lstStyle/>
              <a:p>
                <a:pPr algn="ctr"/>
                <a:r>
                  <a:rPr lang="en-US" sz="4800" b="1" dirty="0">
                    <a:solidFill>
                      <a:schemeClr val="bg1"/>
                    </a:solidFill>
                    <a:latin typeface="Sztosfixed" pitchFamily="2" charset="77"/>
                    <a:ea typeface="Sztosfixed" pitchFamily="2" charset="77"/>
                    <a:cs typeface="Sztosfixed" pitchFamily="2" charset="77"/>
                  </a:rPr>
                  <a:t>B</a:t>
                </a:r>
                <a:endParaRPr lang="en-US" sz="4800" dirty="0">
                  <a:solidFill>
                    <a:schemeClr val="bg1"/>
                  </a:solidFill>
                </a:endParaRPr>
              </a:p>
            </p:txBody>
          </p:sp>
          <p:sp>
            <p:nvSpPr>
              <p:cNvPr id="70" name="TextBox 69">
                <a:extLst>
                  <a:ext uri="{FF2B5EF4-FFF2-40B4-BE49-F238E27FC236}">
                    <a16:creationId xmlns:a16="http://schemas.microsoft.com/office/drawing/2014/main" id="{24B5F7FE-1968-3E62-CDC4-B57C7AD92AC0}"/>
                  </a:ext>
                </a:extLst>
              </p:cNvPr>
              <p:cNvSpPr txBox="1"/>
              <p:nvPr/>
            </p:nvSpPr>
            <p:spPr>
              <a:xfrm>
                <a:off x="761844" y="2390021"/>
                <a:ext cx="3160647" cy="1043325"/>
              </a:xfrm>
              <a:prstGeom prst="rect">
                <a:avLst/>
              </a:prstGeom>
              <a:noFill/>
            </p:spPr>
            <p:txBody>
              <a:bodyPr wrap="square">
                <a:spAutoFit/>
              </a:bodyPr>
              <a:lstStyle/>
              <a:p>
                <a:pPr algn="ctr"/>
                <a:r>
                  <a:rPr lang="en-AU" sz="1300" dirty="0">
                    <a:solidFill>
                      <a:schemeClr val="bg1"/>
                    </a:solidFill>
                    <a:latin typeface="Montserrat" pitchFamily="2" charset="77"/>
                    <a:ea typeface="Sztosfixed" pitchFamily="2" charset="77"/>
                    <a:cs typeface="Sztosfixed" pitchFamily="2" charset="77"/>
                  </a:rPr>
                  <a:t>Mushrooms contain B vitamins that give us energy. They also help our brain to work well.</a:t>
                </a:r>
                <a:endParaRPr lang="en-US" sz="1300" dirty="0">
                  <a:solidFill>
                    <a:schemeClr val="bg1"/>
                  </a:solidFill>
                  <a:latin typeface="Montserrat" pitchFamily="2" charset="77"/>
                </a:endParaRPr>
              </a:p>
            </p:txBody>
          </p:sp>
        </p:grpSp>
      </p:grpSp>
      <p:grpSp>
        <p:nvGrpSpPr>
          <p:cNvPr id="71" name="Group 70">
            <a:extLst>
              <a:ext uri="{FF2B5EF4-FFF2-40B4-BE49-F238E27FC236}">
                <a16:creationId xmlns:a16="http://schemas.microsoft.com/office/drawing/2014/main" id="{0444BBA4-2BA5-C50B-B8F3-81F316D1DC3C}"/>
              </a:ext>
            </a:extLst>
          </p:cNvPr>
          <p:cNvGrpSpPr/>
          <p:nvPr/>
        </p:nvGrpSpPr>
        <p:grpSpPr>
          <a:xfrm>
            <a:off x="5983148" y="4391423"/>
            <a:ext cx="2524398" cy="1849430"/>
            <a:chOff x="7816345" y="3790221"/>
            <a:chExt cx="3531631" cy="2161842"/>
          </a:xfrm>
        </p:grpSpPr>
        <p:sp>
          <p:nvSpPr>
            <p:cNvPr id="72" name="Rounded Rectangle 71">
              <a:extLst>
                <a:ext uri="{FF2B5EF4-FFF2-40B4-BE49-F238E27FC236}">
                  <a16:creationId xmlns:a16="http://schemas.microsoft.com/office/drawing/2014/main" id="{2B7FC788-AE96-9893-FAA7-D7D9FA1C8750}"/>
                </a:ext>
              </a:extLst>
            </p:cNvPr>
            <p:cNvSpPr/>
            <p:nvPr/>
          </p:nvSpPr>
          <p:spPr>
            <a:xfrm>
              <a:off x="7841437" y="3790221"/>
              <a:ext cx="3506539" cy="2161842"/>
            </a:xfrm>
            <a:prstGeom prst="roundRect">
              <a:avLst/>
            </a:prstGeom>
            <a:solidFill>
              <a:srgbClr val="F54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3CE7EF89-89D0-ECF3-EE03-611127788B25}"/>
                </a:ext>
              </a:extLst>
            </p:cNvPr>
            <p:cNvGrpSpPr/>
            <p:nvPr/>
          </p:nvGrpSpPr>
          <p:grpSpPr>
            <a:xfrm>
              <a:off x="7816345" y="3852832"/>
              <a:ext cx="3499893" cy="1877132"/>
              <a:chOff x="576603" y="1556214"/>
              <a:chExt cx="3499893" cy="1877132"/>
            </a:xfrm>
          </p:grpSpPr>
          <p:sp>
            <p:nvSpPr>
              <p:cNvPr id="74" name="TextBox 73">
                <a:extLst>
                  <a:ext uri="{FF2B5EF4-FFF2-40B4-BE49-F238E27FC236}">
                    <a16:creationId xmlns:a16="http://schemas.microsoft.com/office/drawing/2014/main" id="{B39E3F1E-7D98-4EB9-A401-8C90C79E170D}"/>
                  </a:ext>
                </a:extLst>
              </p:cNvPr>
              <p:cNvSpPr txBox="1"/>
              <p:nvPr/>
            </p:nvSpPr>
            <p:spPr>
              <a:xfrm>
                <a:off x="576603" y="1556214"/>
                <a:ext cx="3499893" cy="971372"/>
              </a:xfrm>
              <a:prstGeom prst="rect">
                <a:avLst/>
              </a:prstGeom>
              <a:noFill/>
            </p:spPr>
            <p:txBody>
              <a:bodyPr wrap="square">
                <a:spAutoFit/>
              </a:bodyPr>
              <a:lstStyle/>
              <a:p>
                <a:pPr algn="ctr"/>
                <a:r>
                  <a:rPr lang="en-US" sz="4800" b="1" dirty="0">
                    <a:solidFill>
                      <a:schemeClr val="bg1"/>
                    </a:solidFill>
                    <a:latin typeface="Sztosfixed" pitchFamily="2" charset="77"/>
                    <a:ea typeface="Sztosfixed" pitchFamily="2" charset="77"/>
                    <a:cs typeface="Sztosfixed" pitchFamily="2" charset="77"/>
                  </a:rPr>
                  <a:t>C</a:t>
                </a:r>
                <a:endParaRPr lang="en-US" sz="4800" dirty="0">
                  <a:solidFill>
                    <a:schemeClr val="bg1"/>
                  </a:solidFill>
                </a:endParaRPr>
              </a:p>
            </p:txBody>
          </p:sp>
          <p:sp>
            <p:nvSpPr>
              <p:cNvPr id="93" name="TextBox 92">
                <a:extLst>
                  <a:ext uri="{FF2B5EF4-FFF2-40B4-BE49-F238E27FC236}">
                    <a16:creationId xmlns:a16="http://schemas.microsoft.com/office/drawing/2014/main" id="{B5823170-EF18-1FA3-6E23-84CF4AB340EA}"/>
                  </a:ext>
                </a:extLst>
              </p:cNvPr>
              <p:cNvSpPr txBox="1"/>
              <p:nvPr/>
            </p:nvSpPr>
            <p:spPr>
              <a:xfrm>
                <a:off x="761844" y="2390021"/>
                <a:ext cx="3160647" cy="1043325"/>
              </a:xfrm>
              <a:prstGeom prst="rect">
                <a:avLst/>
              </a:prstGeom>
              <a:noFill/>
            </p:spPr>
            <p:txBody>
              <a:bodyPr wrap="square">
                <a:spAutoFit/>
              </a:bodyPr>
              <a:lstStyle/>
              <a:p>
                <a:pPr algn="ctr"/>
                <a:r>
                  <a:rPr lang="en-AU" sz="1300" dirty="0">
                    <a:solidFill>
                      <a:schemeClr val="bg1"/>
                    </a:solidFill>
                    <a:latin typeface="Montserrat" pitchFamily="2" charset="77"/>
                    <a:ea typeface="Sztosfixed" pitchFamily="2" charset="77"/>
                    <a:cs typeface="Sztosfixed" pitchFamily="2" charset="77"/>
                  </a:rPr>
                  <a:t>Mushrooms contain fibre that helps our gut health and keeps our tummies happy.</a:t>
                </a:r>
                <a:endParaRPr lang="en-US" sz="1300" dirty="0">
                  <a:solidFill>
                    <a:schemeClr val="bg1"/>
                  </a:solidFill>
                  <a:latin typeface="Montserrat" pitchFamily="2" charset="77"/>
                </a:endParaRPr>
              </a:p>
            </p:txBody>
          </p:sp>
        </p:grpSp>
      </p:grpSp>
      <p:grpSp>
        <p:nvGrpSpPr>
          <p:cNvPr id="95" name="Group 94">
            <a:extLst>
              <a:ext uri="{FF2B5EF4-FFF2-40B4-BE49-F238E27FC236}">
                <a16:creationId xmlns:a16="http://schemas.microsoft.com/office/drawing/2014/main" id="{8F662D93-4364-7684-76E0-CBB4CC6E850A}"/>
              </a:ext>
            </a:extLst>
          </p:cNvPr>
          <p:cNvGrpSpPr/>
          <p:nvPr/>
        </p:nvGrpSpPr>
        <p:grpSpPr>
          <a:xfrm>
            <a:off x="8696113" y="4391421"/>
            <a:ext cx="2524398" cy="1849429"/>
            <a:chOff x="7816345" y="3790221"/>
            <a:chExt cx="3531631" cy="2161842"/>
          </a:xfrm>
        </p:grpSpPr>
        <p:sp>
          <p:nvSpPr>
            <p:cNvPr id="96" name="Rounded Rectangle 95">
              <a:extLst>
                <a:ext uri="{FF2B5EF4-FFF2-40B4-BE49-F238E27FC236}">
                  <a16:creationId xmlns:a16="http://schemas.microsoft.com/office/drawing/2014/main" id="{406B85EE-6A73-B491-B25F-506E037369BD}"/>
                </a:ext>
              </a:extLst>
            </p:cNvPr>
            <p:cNvSpPr/>
            <p:nvPr/>
          </p:nvSpPr>
          <p:spPr>
            <a:xfrm>
              <a:off x="7841437" y="3790221"/>
              <a:ext cx="3506539" cy="2161842"/>
            </a:xfrm>
            <a:prstGeom prst="roundRect">
              <a:avLst/>
            </a:prstGeom>
            <a:solidFill>
              <a:srgbClr val="5EBD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7" name="Group 96">
              <a:extLst>
                <a:ext uri="{FF2B5EF4-FFF2-40B4-BE49-F238E27FC236}">
                  <a16:creationId xmlns:a16="http://schemas.microsoft.com/office/drawing/2014/main" id="{1528A035-6E51-FF28-FB01-868B437656BA}"/>
                </a:ext>
              </a:extLst>
            </p:cNvPr>
            <p:cNvGrpSpPr/>
            <p:nvPr/>
          </p:nvGrpSpPr>
          <p:grpSpPr>
            <a:xfrm>
              <a:off x="7816345" y="3842935"/>
              <a:ext cx="3499893" cy="2064161"/>
              <a:chOff x="576603" y="1546317"/>
              <a:chExt cx="3499893" cy="2064161"/>
            </a:xfrm>
          </p:grpSpPr>
          <p:sp>
            <p:nvSpPr>
              <p:cNvPr id="98" name="TextBox 97">
                <a:extLst>
                  <a:ext uri="{FF2B5EF4-FFF2-40B4-BE49-F238E27FC236}">
                    <a16:creationId xmlns:a16="http://schemas.microsoft.com/office/drawing/2014/main" id="{BAE22730-6321-03FB-724B-D4E32EBB5C89}"/>
                  </a:ext>
                </a:extLst>
              </p:cNvPr>
              <p:cNvSpPr txBox="1"/>
              <p:nvPr/>
            </p:nvSpPr>
            <p:spPr>
              <a:xfrm>
                <a:off x="576603" y="1546317"/>
                <a:ext cx="3499893" cy="971373"/>
              </a:xfrm>
              <a:prstGeom prst="rect">
                <a:avLst/>
              </a:prstGeom>
              <a:noFill/>
            </p:spPr>
            <p:txBody>
              <a:bodyPr wrap="square">
                <a:spAutoFit/>
              </a:bodyPr>
              <a:lstStyle/>
              <a:p>
                <a:pPr algn="ctr"/>
                <a:r>
                  <a:rPr lang="en-US" sz="4800" b="1" dirty="0">
                    <a:solidFill>
                      <a:schemeClr val="bg1"/>
                    </a:solidFill>
                    <a:latin typeface="Sztosfixed" pitchFamily="2" charset="77"/>
                    <a:ea typeface="Sztosfixed" pitchFamily="2" charset="77"/>
                    <a:cs typeface="Sztosfixed" pitchFamily="2" charset="77"/>
                  </a:rPr>
                  <a:t>D</a:t>
                </a:r>
                <a:endParaRPr lang="en-US" sz="4800" dirty="0">
                  <a:solidFill>
                    <a:schemeClr val="bg1"/>
                  </a:solidFill>
                </a:endParaRPr>
              </a:p>
            </p:txBody>
          </p:sp>
          <p:sp>
            <p:nvSpPr>
              <p:cNvPr id="99" name="TextBox 98">
                <a:extLst>
                  <a:ext uri="{FF2B5EF4-FFF2-40B4-BE49-F238E27FC236}">
                    <a16:creationId xmlns:a16="http://schemas.microsoft.com/office/drawing/2014/main" id="{19A48600-FBBA-5DBC-A381-9991B43A8B38}"/>
                  </a:ext>
                </a:extLst>
              </p:cNvPr>
              <p:cNvSpPr txBox="1"/>
              <p:nvPr/>
            </p:nvSpPr>
            <p:spPr>
              <a:xfrm>
                <a:off x="761845" y="2333303"/>
                <a:ext cx="3160649" cy="1277175"/>
              </a:xfrm>
              <a:prstGeom prst="rect">
                <a:avLst/>
              </a:prstGeom>
              <a:noFill/>
            </p:spPr>
            <p:txBody>
              <a:bodyPr wrap="square">
                <a:spAutoFit/>
              </a:bodyPr>
              <a:lstStyle/>
              <a:p>
                <a:pPr algn="ctr"/>
                <a:r>
                  <a:rPr lang="en-AU" sz="1300" dirty="0">
                    <a:solidFill>
                      <a:schemeClr val="bg1"/>
                    </a:solidFill>
                    <a:latin typeface="Montserrat" pitchFamily="2" charset="77"/>
                    <a:ea typeface="Sztosfixed" pitchFamily="2" charset="77"/>
                    <a:cs typeface="Sztosfixed" pitchFamily="2" charset="77"/>
                  </a:rPr>
                  <a:t>Mushrooms are the only non-animal food with vitamin D. They help make our teeth and bones strong. </a:t>
                </a:r>
              </a:p>
            </p:txBody>
          </p:sp>
        </p:grpSp>
      </p:grpSp>
    </p:spTree>
    <p:extLst>
      <p:ext uri="{BB962C8B-B14F-4D97-AF65-F5344CB8AC3E}">
        <p14:creationId xmlns:p14="http://schemas.microsoft.com/office/powerpoint/2010/main" val="146399919"/>
      </p:ext>
    </p:extLst>
  </p:cSld>
  <p:clrMapOvr>
    <a:masterClrMapping/>
  </p:clrMapOvr>
  <p:transition spd="slow" advClick="0">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79972-46A8-71ED-F8CE-4F8066CA8F4C}"/>
            </a:ext>
          </a:extLst>
        </p:cNvPr>
        <p:cNvGrpSpPr/>
        <p:nvPr/>
      </p:nvGrpSpPr>
      <p:grpSpPr>
        <a:xfrm>
          <a:off x="0" y="0"/>
          <a:ext cx="0" cy="0"/>
          <a:chOff x="0" y="0"/>
          <a:chExt cx="0" cy="0"/>
        </a:xfrm>
      </p:grpSpPr>
      <p:sp>
        <p:nvSpPr>
          <p:cNvPr id="19" name="Google Shape;151;p10">
            <a:extLst>
              <a:ext uri="{FF2B5EF4-FFF2-40B4-BE49-F238E27FC236}">
                <a16:creationId xmlns:a16="http://schemas.microsoft.com/office/drawing/2014/main" id="{F946338B-79E6-02BB-3F39-FBDDA7A49BDB}"/>
              </a:ext>
            </a:extLst>
          </p:cNvPr>
          <p:cNvSpPr txBox="1">
            <a:spLocks/>
          </p:cNvSpPr>
          <p:nvPr/>
        </p:nvSpPr>
        <p:spPr>
          <a:xfrm>
            <a:off x="10871200" y="6318135"/>
            <a:ext cx="970231"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chemeClr val="bg1"/>
                </a:solidFill>
                <a:latin typeface="Sztosfixed" pitchFamily="2" charset="77"/>
                <a:ea typeface="Sztosfixed" pitchFamily="2" charset="77"/>
                <a:cs typeface="Sztosfixed" pitchFamily="2" charset="77"/>
              </a:rPr>
              <a:pPr algn="r">
                <a:buSzPts val="1400"/>
              </a:pPr>
              <a:t>33</a:t>
            </a:fld>
            <a:endParaRPr lang="en" sz="2000" b="1" dirty="0">
              <a:solidFill>
                <a:schemeClr val="bg1"/>
              </a:solidFill>
              <a:latin typeface="Sztosfixed" pitchFamily="2" charset="77"/>
              <a:ea typeface="Sztosfixed" pitchFamily="2" charset="77"/>
              <a:cs typeface="Sztosfixed" pitchFamily="2" charset="77"/>
            </a:endParaRPr>
          </a:p>
        </p:txBody>
      </p:sp>
      <p:grpSp>
        <p:nvGrpSpPr>
          <p:cNvPr id="4" name="1. Buy">
            <a:extLst>
              <a:ext uri="{FF2B5EF4-FFF2-40B4-BE49-F238E27FC236}">
                <a16:creationId xmlns:a16="http://schemas.microsoft.com/office/drawing/2014/main" id="{B8E3FE20-01CD-8E18-2CAF-3F18307720BE}"/>
              </a:ext>
            </a:extLst>
          </p:cNvPr>
          <p:cNvGrpSpPr/>
          <p:nvPr/>
        </p:nvGrpSpPr>
        <p:grpSpPr>
          <a:xfrm>
            <a:off x="687519" y="1771643"/>
            <a:ext cx="7017603" cy="4038122"/>
            <a:chOff x="2396059" y="1775848"/>
            <a:chExt cx="7772402" cy="4472454"/>
          </a:xfrm>
        </p:grpSpPr>
        <p:pic>
          <p:nvPicPr>
            <p:cNvPr id="5" name="Picture 4">
              <a:extLst>
                <a:ext uri="{FF2B5EF4-FFF2-40B4-BE49-F238E27FC236}">
                  <a16:creationId xmlns:a16="http://schemas.microsoft.com/office/drawing/2014/main" id="{FBF92A47-0347-AF3F-DA0B-6F5C18078F01}"/>
                </a:ext>
              </a:extLst>
            </p:cNvPr>
            <p:cNvPicPr>
              <a:picLocks noChangeAspect="1"/>
            </p:cNvPicPr>
            <p:nvPr/>
          </p:nvPicPr>
          <p:blipFill>
            <a:blip r:embed="rId2"/>
            <a:srcRect/>
            <a:stretch/>
          </p:blipFill>
          <p:spPr>
            <a:xfrm>
              <a:off x="2396059" y="1775848"/>
              <a:ext cx="7772402" cy="4472454"/>
            </a:xfrm>
            <a:prstGeom prst="rect">
              <a:avLst/>
            </a:prstGeom>
          </p:spPr>
        </p:pic>
        <p:sp>
          <p:nvSpPr>
            <p:cNvPr id="6" name="TextBox 5">
              <a:extLst>
                <a:ext uri="{FF2B5EF4-FFF2-40B4-BE49-F238E27FC236}">
                  <a16:creationId xmlns:a16="http://schemas.microsoft.com/office/drawing/2014/main" id="{74542130-1CDA-CC17-BF44-74474182DBAD}"/>
                </a:ext>
              </a:extLst>
            </p:cNvPr>
            <p:cNvSpPr txBox="1"/>
            <p:nvPr/>
          </p:nvSpPr>
          <p:spPr>
            <a:xfrm>
              <a:off x="6282261" y="3271509"/>
              <a:ext cx="3146612" cy="1278301"/>
            </a:xfrm>
            <a:prstGeom prst="rect">
              <a:avLst/>
            </a:prstGeom>
            <a:noFill/>
          </p:spPr>
          <p:txBody>
            <a:bodyPr wrap="square" anchor="ctr">
              <a:spAutoFit/>
            </a:bodyPr>
            <a:lstStyle/>
            <a:p>
              <a:pPr rtl="0">
                <a:spcAft>
                  <a:spcPts val="600"/>
                </a:spcAft>
                <a:buNone/>
              </a:pPr>
              <a:r>
                <a:rPr lang="en-AU" sz="2400" u="none" strike="noStrike" dirty="0">
                  <a:solidFill>
                    <a:srgbClr val="2F7A34"/>
                  </a:solidFill>
                  <a:effectLst/>
                  <a:latin typeface="SZTOS MEDIUM" pitchFamily="2" charset="77"/>
                  <a:ea typeface="SZTOS MEDIUM" pitchFamily="2" charset="77"/>
                  <a:cs typeface="SZTOS MEDIUM" pitchFamily="2" charset="77"/>
                </a:rPr>
                <a:t>Buy</a:t>
              </a:r>
            </a:p>
            <a:p>
              <a:pPr rtl="0">
                <a:lnSpc>
                  <a:spcPts val="2400"/>
                </a:lnSpc>
                <a:spcAft>
                  <a:spcPts val="600"/>
                </a:spcAft>
                <a:buNone/>
              </a:pPr>
              <a:r>
                <a:rPr lang="en-AU" sz="2000" b="0" i="0" u="none" strike="noStrike" dirty="0">
                  <a:solidFill>
                    <a:srgbClr val="414141"/>
                  </a:solidFill>
                  <a:effectLst/>
                  <a:latin typeface="Montserrat" pitchFamily="2" charset="77"/>
                </a:rPr>
                <a:t>from your local shop or market.</a:t>
              </a:r>
              <a:endParaRPr lang="en-US" sz="2000" dirty="0">
                <a:solidFill>
                  <a:srgbClr val="414141"/>
                </a:solidFill>
              </a:endParaRPr>
            </a:p>
          </p:txBody>
        </p:sp>
        <p:pic>
          <p:nvPicPr>
            <p:cNvPr id="7" name="Picture 6">
              <a:extLst>
                <a:ext uri="{FF2B5EF4-FFF2-40B4-BE49-F238E27FC236}">
                  <a16:creationId xmlns:a16="http://schemas.microsoft.com/office/drawing/2014/main" id="{951F296A-D03A-EF45-0245-EDDF124347C2}"/>
                </a:ext>
              </a:extLst>
            </p:cNvPr>
            <p:cNvPicPr>
              <a:picLocks noChangeAspect="1"/>
            </p:cNvPicPr>
            <p:nvPr/>
          </p:nvPicPr>
          <p:blipFill>
            <a:blip r:embed="rId3"/>
            <a:srcRect/>
            <a:stretch/>
          </p:blipFill>
          <p:spPr>
            <a:xfrm>
              <a:off x="3287566" y="2581049"/>
              <a:ext cx="2700811" cy="2858722"/>
            </a:xfrm>
            <a:prstGeom prst="rect">
              <a:avLst/>
            </a:prstGeom>
          </p:spPr>
        </p:pic>
      </p:grpSp>
      <p:grpSp>
        <p:nvGrpSpPr>
          <p:cNvPr id="36" name="2. Sun">
            <a:extLst>
              <a:ext uri="{FF2B5EF4-FFF2-40B4-BE49-F238E27FC236}">
                <a16:creationId xmlns:a16="http://schemas.microsoft.com/office/drawing/2014/main" id="{585A0D12-017E-DFB1-96CA-12FD3659A0D4}"/>
              </a:ext>
            </a:extLst>
          </p:cNvPr>
          <p:cNvGrpSpPr/>
          <p:nvPr/>
        </p:nvGrpSpPr>
        <p:grpSpPr>
          <a:xfrm>
            <a:off x="687520" y="1771643"/>
            <a:ext cx="7017601" cy="4038122"/>
            <a:chOff x="2396060" y="1775848"/>
            <a:chExt cx="7772400" cy="4472454"/>
          </a:xfrm>
        </p:grpSpPr>
        <p:pic>
          <p:nvPicPr>
            <p:cNvPr id="21" name="Picture 20">
              <a:extLst>
                <a:ext uri="{FF2B5EF4-FFF2-40B4-BE49-F238E27FC236}">
                  <a16:creationId xmlns:a16="http://schemas.microsoft.com/office/drawing/2014/main" id="{E6F17CA5-A802-D6BA-5F1E-378AEA4FD612}"/>
                </a:ext>
              </a:extLst>
            </p:cNvPr>
            <p:cNvPicPr>
              <a:picLocks noChangeAspect="1"/>
            </p:cNvPicPr>
            <p:nvPr/>
          </p:nvPicPr>
          <p:blipFill>
            <a:blip r:embed="rId2"/>
            <a:srcRect/>
            <a:stretch/>
          </p:blipFill>
          <p:spPr>
            <a:xfrm>
              <a:off x="2396060" y="1775848"/>
              <a:ext cx="7772400" cy="4472454"/>
            </a:xfrm>
            <a:prstGeom prst="rect">
              <a:avLst/>
            </a:prstGeom>
          </p:spPr>
        </p:pic>
        <p:sp>
          <p:nvSpPr>
            <p:cNvPr id="25" name="TextBox 24">
              <a:extLst>
                <a:ext uri="{FF2B5EF4-FFF2-40B4-BE49-F238E27FC236}">
                  <a16:creationId xmlns:a16="http://schemas.microsoft.com/office/drawing/2014/main" id="{E3134E0D-7C8C-83AD-D5F3-E70FC227C348}"/>
                </a:ext>
              </a:extLst>
            </p:cNvPr>
            <p:cNvSpPr txBox="1"/>
            <p:nvPr/>
          </p:nvSpPr>
          <p:spPr>
            <a:xfrm>
              <a:off x="6200821" y="2201640"/>
              <a:ext cx="3309491" cy="3648343"/>
            </a:xfrm>
            <a:prstGeom prst="rect">
              <a:avLst/>
            </a:prstGeom>
            <a:noFill/>
          </p:spPr>
          <p:txBody>
            <a:bodyPr wrap="square" anchor="ctr">
              <a:spAutoFit/>
            </a:bodyPr>
            <a:lstStyle/>
            <a:p>
              <a:pPr rtl="0">
                <a:spcAft>
                  <a:spcPts val="600"/>
                </a:spcAft>
                <a:buNone/>
              </a:pPr>
              <a:r>
                <a:rPr lang="en-AU" sz="2400" u="none" strike="noStrike" dirty="0">
                  <a:solidFill>
                    <a:srgbClr val="2F7A34"/>
                  </a:solidFill>
                  <a:effectLst/>
                  <a:latin typeface="SZTOS MEDIUM" pitchFamily="2" charset="77"/>
                  <a:ea typeface="SZTOS MEDIUM" pitchFamily="2" charset="77"/>
                  <a:cs typeface="SZTOS MEDIUM" pitchFamily="2" charset="77"/>
                </a:rPr>
                <a:t>Sun</a:t>
              </a:r>
            </a:p>
            <a:p>
              <a:pPr rtl="0">
                <a:lnSpc>
                  <a:spcPts val="2400"/>
                </a:lnSpc>
                <a:spcAft>
                  <a:spcPts val="600"/>
                </a:spcAft>
                <a:buNone/>
              </a:pPr>
              <a:r>
                <a:rPr lang="en-AU" b="0" i="0" u="none" strike="noStrike" dirty="0">
                  <a:solidFill>
                    <a:srgbClr val="414141"/>
                  </a:solidFill>
                  <a:effectLst/>
                  <a:latin typeface="Montserrat" pitchFamily="2" charset="77"/>
                </a:rPr>
                <a:t>Put mushrooms in direct sunlight – whole stem side up, or </a:t>
              </a:r>
              <a:r>
                <a:rPr lang="en-AU" b="0" i="0" u="none" strike="noStrike" dirty="0" err="1">
                  <a:solidFill>
                    <a:srgbClr val="414141"/>
                  </a:solidFill>
                  <a:effectLst/>
                  <a:latin typeface="Montserrat" pitchFamily="2" charset="77"/>
                </a:rPr>
                <a:t>slided</a:t>
              </a:r>
              <a:r>
                <a:rPr lang="en-AU" b="0" i="0" u="none" strike="noStrike" dirty="0">
                  <a:solidFill>
                    <a:srgbClr val="414141"/>
                  </a:solidFill>
                  <a:effectLst/>
                  <a:latin typeface="Montserrat" pitchFamily="2" charset="77"/>
                </a:rPr>
                <a:t>. 15 mins in bright peak sunlight (longer, e.g. one hour, in lower light.)</a:t>
              </a:r>
              <a:r>
                <a:rPr lang="en-US" b="0" i="0" u="none" strike="noStrike" dirty="0">
                  <a:solidFill>
                    <a:srgbClr val="414141"/>
                  </a:solidFill>
                  <a:effectLst/>
                  <a:latin typeface="Montserrat" pitchFamily="2" charset="77"/>
                </a:rPr>
                <a:t> Exposure to sunlight helps mushrooms make vitamin D.</a:t>
              </a:r>
              <a:endParaRPr lang="en-US" dirty="0">
                <a:solidFill>
                  <a:srgbClr val="414141"/>
                </a:solidFill>
              </a:endParaRPr>
            </a:p>
          </p:txBody>
        </p:sp>
        <p:pic>
          <p:nvPicPr>
            <p:cNvPr id="29" name="Picture 28">
              <a:extLst>
                <a:ext uri="{FF2B5EF4-FFF2-40B4-BE49-F238E27FC236}">
                  <a16:creationId xmlns:a16="http://schemas.microsoft.com/office/drawing/2014/main" id="{636C7C74-65FD-21BC-E0ED-2E7C1D39005E}"/>
                </a:ext>
              </a:extLst>
            </p:cNvPr>
            <p:cNvPicPr>
              <a:picLocks noChangeAspect="1"/>
            </p:cNvPicPr>
            <p:nvPr/>
          </p:nvPicPr>
          <p:blipFill>
            <a:blip r:embed="rId4"/>
            <a:srcRect/>
            <a:stretch/>
          </p:blipFill>
          <p:spPr>
            <a:xfrm>
              <a:off x="3287566" y="2556545"/>
              <a:ext cx="2700812" cy="2907729"/>
            </a:xfrm>
            <a:prstGeom prst="rect">
              <a:avLst/>
            </a:prstGeom>
          </p:spPr>
        </p:pic>
      </p:grpSp>
      <p:grpSp>
        <p:nvGrpSpPr>
          <p:cNvPr id="45" name="3. Store">
            <a:extLst>
              <a:ext uri="{FF2B5EF4-FFF2-40B4-BE49-F238E27FC236}">
                <a16:creationId xmlns:a16="http://schemas.microsoft.com/office/drawing/2014/main" id="{6617C8A8-2E6B-FFCF-4996-F6AD3F1CEE7D}"/>
              </a:ext>
            </a:extLst>
          </p:cNvPr>
          <p:cNvGrpSpPr/>
          <p:nvPr/>
        </p:nvGrpSpPr>
        <p:grpSpPr>
          <a:xfrm>
            <a:off x="687520" y="1771643"/>
            <a:ext cx="7017601" cy="4038122"/>
            <a:chOff x="2396060" y="1775848"/>
            <a:chExt cx="7772400" cy="4472454"/>
          </a:xfrm>
        </p:grpSpPr>
        <p:pic>
          <p:nvPicPr>
            <p:cNvPr id="46" name="Picture 45">
              <a:extLst>
                <a:ext uri="{FF2B5EF4-FFF2-40B4-BE49-F238E27FC236}">
                  <a16:creationId xmlns:a16="http://schemas.microsoft.com/office/drawing/2014/main" id="{7BFEC92C-D5C9-CDFF-AAD8-FFD2101F5A05}"/>
                </a:ext>
              </a:extLst>
            </p:cNvPr>
            <p:cNvPicPr>
              <a:picLocks noChangeAspect="1"/>
            </p:cNvPicPr>
            <p:nvPr/>
          </p:nvPicPr>
          <p:blipFill>
            <a:blip r:embed="rId2"/>
            <a:srcRect/>
            <a:stretch/>
          </p:blipFill>
          <p:spPr>
            <a:xfrm>
              <a:off x="2396060" y="1775848"/>
              <a:ext cx="7772400" cy="4472454"/>
            </a:xfrm>
            <a:prstGeom prst="rect">
              <a:avLst/>
            </a:prstGeom>
          </p:spPr>
        </p:pic>
        <p:sp>
          <p:nvSpPr>
            <p:cNvPr id="47" name="TextBox 46">
              <a:extLst>
                <a:ext uri="{FF2B5EF4-FFF2-40B4-BE49-F238E27FC236}">
                  <a16:creationId xmlns:a16="http://schemas.microsoft.com/office/drawing/2014/main" id="{FC157E12-D61E-B282-2836-6BF7D8D61E9E}"/>
                </a:ext>
              </a:extLst>
            </p:cNvPr>
            <p:cNvSpPr txBox="1"/>
            <p:nvPr/>
          </p:nvSpPr>
          <p:spPr>
            <a:xfrm>
              <a:off x="6282261" y="2355982"/>
              <a:ext cx="3263517" cy="3301568"/>
            </a:xfrm>
            <a:prstGeom prst="rect">
              <a:avLst/>
            </a:prstGeom>
            <a:noFill/>
          </p:spPr>
          <p:txBody>
            <a:bodyPr wrap="square" anchor="ctr">
              <a:spAutoFit/>
            </a:bodyPr>
            <a:lstStyle/>
            <a:p>
              <a:pPr rtl="0">
                <a:spcAft>
                  <a:spcPts val="600"/>
                </a:spcAft>
                <a:buNone/>
              </a:pPr>
              <a:r>
                <a:rPr lang="en-AU" sz="2400" u="none" strike="noStrike" dirty="0">
                  <a:solidFill>
                    <a:srgbClr val="2F7A34"/>
                  </a:solidFill>
                  <a:effectLst/>
                  <a:latin typeface="SZTOS MEDIUM" pitchFamily="2" charset="77"/>
                  <a:ea typeface="SZTOS MEDIUM" pitchFamily="2" charset="77"/>
                  <a:cs typeface="SZTOS MEDIUM" pitchFamily="2" charset="77"/>
                </a:rPr>
                <a:t>Store</a:t>
              </a:r>
            </a:p>
            <a:p>
              <a:pPr rtl="0">
                <a:lnSpc>
                  <a:spcPts val="2400"/>
                </a:lnSpc>
                <a:spcAft>
                  <a:spcPts val="600"/>
                </a:spcAft>
                <a:buNone/>
              </a:pPr>
              <a:r>
                <a:rPr lang="en-US" b="0" i="0" u="none" strike="noStrike" dirty="0">
                  <a:solidFill>
                    <a:srgbClr val="414141"/>
                  </a:solidFill>
                  <a:effectLst/>
                  <a:latin typeface="Montserrat" pitchFamily="2" charset="77"/>
                </a:rPr>
                <a:t>You can put the mushrooms in the fridge after they've been in the sun. The vitamin D they make will stay for about a week. You can also use them right away.</a:t>
              </a:r>
              <a:endParaRPr lang="en-AU" b="0" i="0" u="none" strike="noStrike" dirty="0">
                <a:solidFill>
                  <a:srgbClr val="414141"/>
                </a:solidFill>
                <a:effectLst/>
                <a:latin typeface="Montserrat" pitchFamily="2" charset="77"/>
              </a:endParaRPr>
            </a:p>
          </p:txBody>
        </p:sp>
        <p:pic>
          <p:nvPicPr>
            <p:cNvPr id="48" name="Picture 47">
              <a:extLst>
                <a:ext uri="{FF2B5EF4-FFF2-40B4-BE49-F238E27FC236}">
                  <a16:creationId xmlns:a16="http://schemas.microsoft.com/office/drawing/2014/main" id="{2338AC24-2C40-1E56-AFB4-9B1E62F34EC0}"/>
                </a:ext>
              </a:extLst>
            </p:cNvPr>
            <p:cNvPicPr>
              <a:picLocks noChangeAspect="1"/>
            </p:cNvPicPr>
            <p:nvPr/>
          </p:nvPicPr>
          <p:blipFill>
            <a:blip r:embed="rId5"/>
            <a:srcRect/>
            <a:stretch/>
          </p:blipFill>
          <p:spPr>
            <a:xfrm>
              <a:off x="3290148" y="2589217"/>
              <a:ext cx="2695647" cy="2842386"/>
            </a:xfrm>
            <a:prstGeom prst="rect">
              <a:avLst/>
            </a:prstGeom>
          </p:spPr>
        </p:pic>
      </p:grpSp>
      <p:grpSp>
        <p:nvGrpSpPr>
          <p:cNvPr id="49" name="4. Use">
            <a:extLst>
              <a:ext uri="{FF2B5EF4-FFF2-40B4-BE49-F238E27FC236}">
                <a16:creationId xmlns:a16="http://schemas.microsoft.com/office/drawing/2014/main" id="{7E1353C3-1377-E0D2-C2C3-4CDA38206998}"/>
              </a:ext>
            </a:extLst>
          </p:cNvPr>
          <p:cNvGrpSpPr/>
          <p:nvPr/>
        </p:nvGrpSpPr>
        <p:grpSpPr>
          <a:xfrm>
            <a:off x="687519" y="1771643"/>
            <a:ext cx="7017603" cy="4038122"/>
            <a:chOff x="2396059" y="1775848"/>
            <a:chExt cx="7772402" cy="4472454"/>
          </a:xfrm>
        </p:grpSpPr>
        <p:pic>
          <p:nvPicPr>
            <p:cNvPr id="50" name="Picture 49">
              <a:extLst>
                <a:ext uri="{FF2B5EF4-FFF2-40B4-BE49-F238E27FC236}">
                  <a16:creationId xmlns:a16="http://schemas.microsoft.com/office/drawing/2014/main" id="{A9B0C403-F95B-E0B3-B074-25AF06BA6607}"/>
                </a:ext>
              </a:extLst>
            </p:cNvPr>
            <p:cNvPicPr>
              <a:picLocks noChangeAspect="1"/>
            </p:cNvPicPr>
            <p:nvPr/>
          </p:nvPicPr>
          <p:blipFill>
            <a:blip r:embed="rId2"/>
            <a:srcRect/>
            <a:stretch/>
          </p:blipFill>
          <p:spPr>
            <a:xfrm>
              <a:off x="2396059" y="1775848"/>
              <a:ext cx="7772402" cy="4472454"/>
            </a:xfrm>
            <a:prstGeom prst="rect">
              <a:avLst/>
            </a:prstGeom>
          </p:spPr>
        </p:pic>
        <p:sp>
          <p:nvSpPr>
            <p:cNvPr id="51" name="TextBox 50">
              <a:extLst>
                <a:ext uri="{FF2B5EF4-FFF2-40B4-BE49-F238E27FC236}">
                  <a16:creationId xmlns:a16="http://schemas.microsoft.com/office/drawing/2014/main" id="{7BE988B4-E154-FFB9-372A-B70D44C208FA}"/>
                </a:ext>
              </a:extLst>
            </p:cNvPr>
            <p:cNvSpPr txBox="1"/>
            <p:nvPr/>
          </p:nvSpPr>
          <p:spPr>
            <a:xfrm>
              <a:off x="6282261" y="3030479"/>
              <a:ext cx="3146612" cy="1760363"/>
            </a:xfrm>
            <a:prstGeom prst="rect">
              <a:avLst/>
            </a:prstGeom>
            <a:noFill/>
          </p:spPr>
          <p:txBody>
            <a:bodyPr wrap="square" anchor="ctr">
              <a:spAutoFit/>
            </a:bodyPr>
            <a:lstStyle/>
            <a:p>
              <a:pPr rtl="0">
                <a:spcAft>
                  <a:spcPts val="600"/>
                </a:spcAft>
                <a:buNone/>
              </a:pPr>
              <a:r>
                <a:rPr lang="en-AU" sz="2400" dirty="0">
                  <a:solidFill>
                    <a:srgbClr val="2F7A34"/>
                  </a:solidFill>
                  <a:latin typeface="SZTOS MEDIUM" pitchFamily="2" charset="77"/>
                  <a:ea typeface="SZTOS MEDIUM" pitchFamily="2" charset="77"/>
                  <a:cs typeface="SZTOS MEDIUM" pitchFamily="2" charset="77"/>
                </a:rPr>
                <a:t>Use</a:t>
              </a:r>
              <a:endParaRPr lang="en-AU" sz="2400" u="none" strike="noStrike" dirty="0">
                <a:solidFill>
                  <a:srgbClr val="2F7A34"/>
                </a:solidFill>
                <a:effectLst/>
                <a:latin typeface="SZTOS MEDIUM" pitchFamily="2" charset="77"/>
                <a:ea typeface="SZTOS MEDIUM" pitchFamily="2" charset="77"/>
                <a:cs typeface="SZTOS MEDIUM" pitchFamily="2" charset="77"/>
              </a:endParaRPr>
            </a:p>
            <a:p>
              <a:pPr rtl="0">
                <a:lnSpc>
                  <a:spcPts val="2800"/>
                </a:lnSpc>
                <a:spcAft>
                  <a:spcPts val="600"/>
                </a:spcAft>
                <a:buNone/>
              </a:pPr>
              <a:r>
                <a:rPr lang="en-AU" sz="2000" b="0" i="0" u="none" strike="noStrike" dirty="0">
                  <a:solidFill>
                    <a:srgbClr val="414141"/>
                  </a:solidFill>
                  <a:effectLst/>
                  <a:latin typeface="Montserrat" pitchFamily="2" charset="77"/>
                </a:rPr>
                <a:t>Eat however you enjoy mushrooms – raw or cooked.</a:t>
              </a:r>
            </a:p>
          </p:txBody>
        </p:sp>
        <p:pic>
          <p:nvPicPr>
            <p:cNvPr id="52" name="Picture 51">
              <a:extLst>
                <a:ext uri="{FF2B5EF4-FFF2-40B4-BE49-F238E27FC236}">
                  <a16:creationId xmlns:a16="http://schemas.microsoft.com/office/drawing/2014/main" id="{84659220-BA0A-46A1-5B10-09E337E6CC7D}"/>
                </a:ext>
              </a:extLst>
            </p:cNvPr>
            <p:cNvPicPr>
              <a:picLocks noChangeAspect="1"/>
            </p:cNvPicPr>
            <p:nvPr/>
          </p:nvPicPr>
          <p:blipFill>
            <a:blip r:embed="rId6"/>
            <a:srcRect/>
            <a:stretch/>
          </p:blipFill>
          <p:spPr>
            <a:xfrm>
              <a:off x="3287566" y="2589217"/>
              <a:ext cx="2700811" cy="2842386"/>
            </a:xfrm>
            <a:prstGeom prst="rect">
              <a:avLst/>
            </a:prstGeom>
          </p:spPr>
        </p:pic>
        <p:pic>
          <p:nvPicPr>
            <p:cNvPr id="8" name="Picture 7">
              <a:extLst>
                <a:ext uri="{FF2B5EF4-FFF2-40B4-BE49-F238E27FC236}">
                  <a16:creationId xmlns:a16="http://schemas.microsoft.com/office/drawing/2014/main" id="{2ECCEDAB-ED5A-1F56-B128-78ED71339EEE}"/>
                </a:ext>
              </a:extLst>
            </p:cNvPr>
            <p:cNvPicPr>
              <a:picLocks noChangeAspect="1"/>
            </p:cNvPicPr>
            <p:nvPr/>
          </p:nvPicPr>
          <p:blipFill>
            <a:blip r:embed="rId7"/>
            <a:srcRect/>
            <a:stretch/>
          </p:blipFill>
          <p:spPr>
            <a:xfrm>
              <a:off x="3287566" y="2604619"/>
              <a:ext cx="2695647" cy="2842386"/>
            </a:xfrm>
            <a:prstGeom prst="rect">
              <a:avLst/>
            </a:prstGeom>
          </p:spPr>
        </p:pic>
      </p:grpSp>
      <p:pic>
        <p:nvPicPr>
          <p:cNvPr id="13" name="Picture 12" descr="Cartoon mushroom with a doctor coat and an apple&#10;&#10;AI-generated content may be incorrect.">
            <a:extLst>
              <a:ext uri="{FF2B5EF4-FFF2-40B4-BE49-F238E27FC236}">
                <a16:creationId xmlns:a16="http://schemas.microsoft.com/office/drawing/2014/main" id="{251FB450-666F-38EC-5406-F79A4485B4A4}"/>
              </a:ext>
            </a:extLst>
          </p:cNvPr>
          <p:cNvPicPr>
            <a:picLocks noChangeAspect="1"/>
          </p:cNvPicPr>
          <p:nvPr/>
        </p:nvPicPr>
        <p:blipFill>
          <a:blip r:embed="rId8"/>
          <a:srcRect l="3863" t="6958" r="17024" b="22319"/>
          <a:stretch>
            <a:fillRect/>
          </a:stretch>
        </p:blipFill>
        <p:spPr>
          <a:xfrm>
            <a:off x="7172898" y="2840880"/>
            <a:ext cx="5019102" cy="4038122"/>
          </a:xfrm>
          <a:prstGeom prst="rect">
            <a:avLst/>
          </a:prstGeom>
        </p:spPr>
      </p:pic>
      <p:grpSp>
        <p:nvGrpSpPr>
          <p:cNvPr id="27" name="Group 26">
            <a:extLst>
              <a:ext uri="{FF2B5EF4-FFF2-40B4-BE49-F238E27FC236}">
                <a16:creationId xmlns:a16="http://schemas.microsoft.com/office/drawing/2014/main" id="{39C40C3A-204A-EE1D-3E9F-0C9C3278BED5}"/>
              </a:ext>
            </a:extLst>
          </p:cNvPr>
          <p:cNvGrpSpPr/>
          <p:nvPr/>
        </p:nvGrpSpPr>
        <p:grpSpPr>
          <a:xfrm>
            <a:off x="8356957" y="1237980"/>
            <a:ext cx="2661304" cy="2552724"/>
            <a:chOff x="4351152" y="1030801"/>
            <a:chExt cx="4678561" cy="4487680"/>
          </a:xfrm>
        </p:grpSpPr>
        <p:pic>
          <p:nvPicPr>
            <p:cNvPr id="28" name="Picture 27" descr="A red oval with black background&#10;&#10;AI-generated content may be incorrect.">
              <a:extLst>
                <a:ext uri="{FF2B5EF4-FFF2-40B4-BE49-F238E27FC236}">
                  <a16:creationId xmlns:a16="http://schemas.microsoft.com/office/drawing/2014/main" id="{592160E2-9994-7572-291C-0392DB61163E}"/>
                </a:ext>
              </a:extLst>
            </p:cNvPr>
            <p:cNvPicPr>
              <a:picLocks noChangeAspect="1"/>
            </p:cNvPicPr>
            <p:nvPr/>
          </p:nvPicPr>
          <p:blipFill>
            <a:blip r:embed="rId9"/>
            <a:stretch>
              <a:fillRect/>
            </a:stretch>
          </p:blipFill>
          <p:spPr>
            <a:xfrm rot="21008423" flipH="1">
              <a:off x="4351152" y="1030801"/>
              <a:ext cx="4678561" cy="4131928"/>
            </a:xfrm>
            <a:prstGeom prst="rect">
              <a:avLst/>
            </a:prstGeom>
          </p:spPr>
        </p:pic>
        <p:sp>
          <p:nvSpPr>
            <p:cNvPr id="30" name="TextBox 29">
              <a:extLst>
                <a:ext uri="{FF2B5EF4-FFF2-40B4-BE49-F238E27FC236}">
                  <a16:creationId xmlns:a16="http://schemas.microsoft.com/office/drawing/2014/main" id="{2B73E7EE-11CF-4278-FCF5-F510D5B5D17B}"/>
                </a:ext>
              </a:extLst>
            </p:cNvPr>
            <p:cNvSpPr txBox="1"/>
            <p:nvPr/>
          </p:nvSpPr>
          <p:spPr>
            <a:xfrm>
              <a:off x="5043002" y="1601945"/>
              <a:ext cx="3406245" cy="3084098"/>
            </a:xfrm>
            <a:prstGeom prst="rect">
              <a:avLst/>
            </a:prstGeom>
            <a:noFill/>
          </p:spPr>
          <p:txBody>
            <a:bodyPr wrap="square" rtlCol="0">
              <a:spAutoFit/>
            </a:bodyPr>
            <a:lstStyle/>
            <a:p>
              <a:pPr algn="ctr"/>
              <a:r>
                <a:rPr lang="en-AU" dirty="0">
                  <a:solidFill>
                    <a:schemeClr val="bg1"/>
                  </a:solidFill>
                  <a:latin typeface="Sztosfixed" pitchFamily="2" charset="77"/>
                  <a:ea typeface="Sztosfixed" pitchFamily="2" charset="77"/>
                  <a:cs typeface="Sztosfixed" pitchFamily="2" charset="77"/>
                </a:rPr>
                <a:t>Did you know: </a:t>
              </a:r>
            </a:p>
            <a:p>
              <a:pPr algn="ctr"/>
              <a:r>
                <a:rPr lang="en-AU" dirty="0">
                  <a:solidFill>
                    <a:schemeClr val="bg1"/>
                  </a:solidFill>
                  <a:latin typeface="Montserrat" pitchFamily="2" charset="77"/>
                  <a:ea typeface="Sztosfixed" pitchFamily="2" charset="77"/>
                  <a:cs typeface="Sztosfixed" pitchFamily="2" charset="77"/>
                </a:rPr>
                <a:t>We can make vitamin D in our skin when we are in the sun.</a:t>
              </a:r>
            </a:p>
          </p:txBody>
        </p:sp>
        <p:sp>
          <p:nvSpPr>
            <p:cNvPr id="31" name="Triangle 30">
              <a:extLst>
                <a:ext uri="{FF2B5EF4-FFF2-40B4-BE49-F238E27FC236}">
                  <a16:creationId xmlns:a16="http://schemas.microsoft.com/office/drawing/2014/main" id="{BF109334-1583-7B4A-C99F-CB4F800758FF}"/>
                </a:ext>
              </a:extLst>
            </p:cNvPr>
            <p:cNvSpPr/>
            <p:nvPr/>
          </p:nvSpPr>
          <p:spPr>
            <a:xfrm rot="10800000">
              <a:off x="6690433" y="4925201"/>
              <a:ext cx="688204" cy="593280"/>
            </a:xfrm>
            <a:prstGeom prst="triangle">
              <a:avLst/>
            </a:prstGeom>
            <a:solidFill>
              <a:srgbClr val="9B22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7" name="menu">
            <a:extLst>
              <a:ext uri="{FF2B5EF4-FFF2-40B4-BE49-F238E27FC236}">
                <a16:creationId xmlns:a16="http://schemas.microsoft.com/office/drawing/2014/main" id="{A3560CCE-F5A1-308D-681C-3318AD1E8CCD}"/>
              </a:ext>
            </a:extLst>
          </p:cNvPr>
          <p:cNvGrpSpPr/>
          <p:nvPr/>
        </p:nvGrpSpPr>
        <p:grpSpPr>
          <a:xfrm>
            <a:off x="11474101" y="2871719"/>
            <a:ext cx="460535" cy="1114561"/>
            <a:chOff x="151927" y="2325786"/>
            <a:chExt cx="260682" cy="630889"/>
          </a:xfrm>
        </p:grpSpPr>
        <p:sp>
          <p:nvSpPr>
            <p:cNvPr id="58" name="Rectangle: Rounded Corners 63">
              <a:extLst>
                <a:ext uri="{FF2B5EF4-FFF2-40B4-BE49-F238E27FC236}">
                  <a16:creationId xmlns:a16="http://schemas.microsoft.com/office/drawing/2014/main" id="{3F3E3E16-A3F1-C9F4-DBAE-74C593C456D4}"/>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59" name="a4">
              <a:hlinkClick r:id="" action="ppaction://hlinkshowjump?jump=nextslide"/>
              <a:extLst>
                <a:ext uri="{FF2B5EF4-FFF2-40B4-BE49-F238E27FC236}">
                  <a16:creationId xmlns:a16="http://schemas.microsoft.com/office/drawing/2014/main" id="{EFD8BB32-6E61-9E80-8A74-6FA5BF8A76E3}"/>
                </a:ext>
              </a:extLst>
            </p:cNvPr>
            <p:cNvPicPr>
              <a:picLocks noChangeAspect="1"/>
            </p:cNvPicPr>
            <p:nvPr/>
          </p:nvPicPr>
          <p:blipFill>
            <a:blip r:embed="rId10"/>
            <a:srcRect/>
            <a:stretch/>
          </p:blipFill>
          <p:spPr>
            <a:xfrm>
              <a:off x="204687" y="2740767"/>
              <a:ext cx="154441" cy="106747"/>
            </a:xfrm>
            <a:prstGeom prst="rect">
              <a:avLst/>
            </a:prstGeom>
          </p:spPr>
        </p:pic>
        <p:pic>
          <p:nvPicPr>
            <p:cNvPr id="60" name="a4">
              <a:hlinkClick r:id="" action="ppaction://hlinkshowjump?jump=previousslide"/>
              <a:extLst>
                <a:ext uri="{FF2B5EF4-FFF2-40B4-BE49-F238E27FC236}">
                  <a16:creationId xmlns:a16="http://schemas.microsoft.com/office/drawing/2014/main" id="{151C5144-5696-70FE-8A69-FEFF8B679A9F}"/>
                </a:ext>
              </a:extLst>
            </p:cNvPr>
            <p:cNvPicPr>
              <a:picLocks noChangeAspect="1"/>
            </p:cNvPicPr>
            <p:nvPr/>
          </p:nvPicPr>
          <p:blipFill>
            <a:blip r:embed="rId10"/>
            <a:srcRect/>
            <a:stretch/>
          </p:blipFill>
          <p:spPr>
            <a:xfrm rot="10800000">
              <a:off x="204687" y="2434554"/>
              <a:ext cx="154441" cy="106747"/>
            </a:xfrm>
            <a:prstGeom prst="rect">
              <a:avLst/>
            </a:prstGeom>
          </p:spPr>
        </p:pic>
      </p:grpSp>
      <p:sp>
        <p:nvSpPr>
          <p:cNvPr id="9" name="Title 1">
            <a:extLst>
              <a:ext uri="{FF2B5EF4-FFF2-40B4-BE49-F238E27FC236}">
                <a16:creationId xmlns:a16="http://schemas.microsoft.com/office/drawing/2014/main" id="{07A3162B-C0E9-8F81-12DE-4770A77D6CB1}"/>
              </a:ext>
            </a:extLst>
          </p:cNvPr>
          <p:cNvSpPr txBox="1">
            <a:spLocks/>
          </p:cNvSpPr>
          <p:nvPr/>
        </p:nvSpPr>
        <p:spPr>
          <a:xfrm>
            <a:off x="2292583" y="352330"/>
            <a:ext cx="7606834" cy="95287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9B2242"/>
                </a:solidFill>
                <a:latin typeface="Sztosfixed" pitchFamily="2" charset="77"/>
                <a:ea typeface="Sztosfixed" pitchFamily="2" charset="77"/>
                <a:cs typeface="Sztosfixed" pitchFamily="2" charset="77"/>
              </a:rPr>
              <a:t>Mushrooms supercharge in the sun! </a:t>
            </a:r>
          </a:p>
          <a:p>
            <a:pPr algn="ctr"/>
            <a:endParaRPr lang="en-US" sz="3600" b="1" dirty="0">
              <a:solidFill>
                <a:srgbClr val="9B2242"/>
              </a:solidFill>
              <a:latin typeface="Sztosfixed" pitchFamily="2" charset="77"/>
              <a:ea typeface="Sztosfixed" pitchFamily="2" charset="77"/>
              <a:cs typeface="Sztosfixed" pitchFamily="2" charset="77"/>
            </a:endParaRPr>
          </a:p>
        </p:txBody>
      </p:sp>
      <p:pic>
        <p:nvPicPr>
          <p:cNvPr id="2" name="bt1" descr="A red arrow in a white circle&#10;&#10;AI-generated content may be incorrect.">
            <a:extLst>
              <a:ext uri="{FF2B5EF4-FFF2-40B4-BE49-F238E27FC236}">
                <a16:creationId xmlns:a16="http://schemas.microsoft.com/office/drawing/2014/main" id="{73E43592-7B70-3BA5-4516-F9B0AECE1973}"/>
              </a:ext>
            </a:extLst>
          </p:cNvPr>
          <p:cNvPicPr>
            <a:picLocks noChangeAspect="1"/>
          </p:cNvPicPr>
          <p:nvPr/>
        </p:nvPicPr>
        <p:blipFill>
          <a:blip r:embed="rId11"/>
          <a:stretch>
            <a:fillRect/>
          </a:stretch>
        </p:blipFill>
        <p:spPr>
          <a:xfrm rot="16200000">
            <a:off x="4196321" y="5931856"/>
            <a:ext cx="516610" cy="516610"/>
          </a:xfrm>
          <a:prstGeom prst="rect">
            <a:avLst/>
          </a:prstGeom>
        </p:spPr>
      </p:pic>
      <p:pic>
        <p:nvPicPr>
          <p:cNvPr id="3" name="bt2" descr="A red arrow in a white circle&#10;&#10;AI-generated content may be incorrect.">
            <a:extLst>
              <a:ext uri="{FF2B5EF4-FFF2-40B4-BE49-F238E27FC236}">
                <a16:creationId xmlns:a16="http://schemas.microsoft.com/office/drawing/2014/main" id="{39220E4E-D77B-F0A7-70FA-BE139AAC740E}"/>
              </a:ext>
            </a:extLst>
          </p:cNvPr>
          <p:cNvPicPr>
            <a:picLocks noChangeAspect="1"/>
          </p:cNvPicPr>
          <p:nvPr/>
        </p:nvPicPr>
        <p:blipFill>
          <a:blip r:embed="rId11"/>
          <a:stretch>
            <a:fillRect/>
          </a:stretch>
        </p:blipFill>
        <p:spPr>
          <a:xfrm rot="16200000">
            <a:off x="4196321" y="5931856"/>
            <a:ext cx="516610" cy="516610"/>
          </a:xfrm>
          <a:prstGeom prst="rect">
            <a:avLst/>
          </a:prstGeom>
        </p:spPr>
      </p:pic>
      <p:pic>
        <p:nvPicPr>
          <p:cNvPr id="10" name="bt3" descr="A red arrow in a white circle&#10;&#10;AI-generated content may be incorrect.">
            <a:extLst>
              <a:ext uri="{FF2B5EF4-FFF2-40B4-BE49-F238E27FC236}">
                <a16:creationId xmlns:a16="http://schemas.microsoft.com/office/drawing/2014/main" id="{8FA4C8EB-E42F-728C-521B-7BB9B2ECC1FF}"/>
              </a:ext>
            </a:extLst>
          </p:cNvPr>
          <p:cNvPicPr>
            <a:picLocks noChangeAspect="1"/>
          </p:cNvPicPr>
          <p:nvPr/>
        </p:nvPicPr>
        <p:blipFill>
          <a:blip r:embed="rId11"/>
          <a:stretch>
            <a:fillRect/>
          </a:stretch>
        </p:blipFill>
        <p:spPr>
          <a:xfrm rot="16200000">
            <a:off x="4196321" y="5931856"/>
            <a:ext cx="516610" cy="516610"/>
          </a:xfrm>
          <a:prstGeom prst="rect">
            <a:avLst/>
          </a:prstGeom>
        </p:spPr>
      </p:pic>
      <p:pic>
        <p:nvPicPr>
          <p:cNvPr id="11" name="bt4" descr="A red arrow in a white circle&#10;&#10;AI-generated content may be incorrect.">
            <a:extLst>
              <a:ext uri="{FF2B5EF4-FFF2-40B4-BE49-F238E27FC236}">
                <a16:creationId xmlns:a16="http://schemas.microsoft.com/office/drawing/2014/main" id="{F67689E5-361B-DAEC-7D0B-357D409DA6C3}"/>
              </a:ext>
            </a:extLst>
          </p:cNvPr>
          <p:cNvPicPr>
            <a:picLocks noChangeAspect="1"/>
          </p:cNvPicPr>
          <p:nvPr/>
        </p:nvPicPr>
        <p:blipFill>
          <a:blip r:embed="rId11"/>
          <a:stretch>
            <a:fillRect/>
          </a:stretch>
        </p:blipFill>
        <p:spPr>
          <a:xfrm rot="5400000">
            <a:off x="3526906" y="5931856"/>
            <a:ext cx="516610" cy="516610"/>
          </a:xfrm>
          <a:prstGeom prst="rect">
            <a:avLst/>
          </a:prstGeom>
        </p:spPr>
      </p:pic>
    </p:spTree>
    <p:extLst>
      <p:ext uri="{BB962C8B-B14F-4D97-AF65-F5344CB8AC3E}">
        <p14:creationId xmlns:p14="http://schemas.microsoft.com/office/powerpoint/2010/main" val="2381531656"/>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nodeType="withEffect">
                                  <p:stCondLst>
                                    <p:cond delay="0"/>
                                  </p:stCondLst>
                                  <p:childTnLst>
                                    <p:set>
                                      <p:cBhvr>
                                        <p:cTn id="13" dur="1" fill="hold">
                                          <p:stCondLst>
                                            <p:cond delay="0"/>
                                          </p:stCondLst>
                                        </p:cTn>
                                        <p:tgtEl>
                                          <p:spTgt spid="45"/>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3"/>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nodeType="with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3"/>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0"/>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9" restart="whenNotActive" fill="hold" evtFilter="cancelBubble" nodeType="interactiveSeq">
                <p:stCondLst>
                  <p:cond evt="onClick" delay="0">
                    <p:tgtEl>
                      <p:spTgt spid="11"/>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nodeType="withEffect">
                                  <p:stCondLst>
                                    <p:cond delay="0"/>
                                  </p:stCondLst>
                                  <p:childTnLst>
                                    <p:set>
                                      <p:cBhvr>
                                        <p:cTn id="33" dur="1" fill="hold">
                                          <p:stCondLst>
                                            <p:cond delay="0"/>
                                          </p:stCondLst>
                                        </p:cTn>
                                        <p:tgtEl>
                                          <p:spTgt spid="11"/>
                                        </p:tgtEl>
                                        <p:attrNameLst>
                                          <p:attrName>style.visibility</p:attrName>
                                        </p:attrNameLst>
                                      </p:cBhvr>
                                      <p:to>
                                        <p:strVal val="hidden"/>
                                      </p:to>
                                    </p:set>
                                  </p:childTnLst>
                                </p:cTn>
                              </p:par>
                              <p:par>
                                <p:cTn id="34" presetID="1" presetClass="entr" presetSubtype="0" fill="hold" nodeType="withEffect">
                                  <p:stCondLst>
                                    <p:cond delay="0"/>
                                  </p:stCondLst>
                                  <p:childTnLst>
                                    <p:set>
                                      <p:cBhvr>
                                        <p:cTn id="35" dur="1" fill="hold">
                                          <p:stCondLst>
                                            <p:cond delay="0"/>
                                          </p:stCondLst>
                                        </p:cTn>
                                        <p:tgtEl>
                                          <p:spTgt spid="2"/>
                                        </p:tgtEl>
                                        <p:attrNameLst>
                                          <p:attrName>style.visibility</p:attrName>
                                        </p:attrNameLst>
                                      </p:cBhvr>
                                      <p:to>
                                        <p:strVal val="visible"/>
                                      </p:to>
                                    </p:set>
                                  </p:childTnLst>
                                </p:cTn>
                              </p:par>
                              <p:par>
                                <p:cTn id="36" presetID="1" presetClass="exit" presetSubtype="0" fill="hold" nodeType="withEffect">
                                  <p:stCondLst>
                                    <p:cond delay="0"/>
                                  </p:stCondLst>
                                  <p:childTnLst>
                                    <p:set>
                                      <p:cBhvr>
                                        <p:cTn id="37" dur="1" fill="hold">
                                          <p:stCondLst>
                                            <p:cond delay="0"/>
                                          </p:stCondLst>
                                        </p:cTn>
                                        <p:tgtEl>
                                          <p:spTgt spid="36"/>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45"/>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24388-58AE-3EEF-9AFB-67EB32D32C69}"/>
            </a:ext>
          </a:extLst>
        </p:cNvPr>
        <p:cNvGrpSpPr/>
        <p:nvPr/>
      </p:nvGrpSpPr>
      <p:grpSpPr>
        <a:xfrm>
          <a:off x="0" y="0"/>
          <a:ext cx="0" cy="0"/>
          <a:chOff x="0" y="0"/>
          <a:chExt cx="0" cy="0"/>
        </a:xfrm>
      </p:grpSpPr>
      <p:sp>
        <p:nvSpPr>
          <p:cNvPr id="2" name="Google Shape;151;p10">
            <a:extLst>
              <a:ext uri="{FF2B5EF4-FFF2-40B4-BE49-F238E27FC236}">
                <a16:creationId xmlns:a16="http://schemas.microsoft.com/office/drawing/2014/main" id="{AD7E5811-BB47-740E-5CD2-27DBA40EB2ED}"/>
              </a:ext>
            </a:extLst>
          </p:cNvPr>
          <p:cNvSpPr txBox="1">
            <a:spLocks/>
          </p:cNvSpPr>
          <p:nvPr/>
        </p:nvSpPr>
        <p:spPr>
          <a:xfrm>
            <a:off x="11292731" y="6318135"/>
            <a:ext cx="548700"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chemeClr val="bg1"/>
                </a:solidFill>
                <a:latin typeface="Sztosfixed" pitchFamily="2" charset="77"/>
                <a:ea typeface="Sztosfixed" pitchFamily="2" charset="77"/>
                <a:cs typeface="Sztosfixed" pitchFamily="2" charset="77"/>
              </a:rPr>
              <a:pPr algn="r">
                <a:buSzPts val="1400"/>
              </a:pPr>
              <a:t>34</a:t>
            </a:fld>
            <a:endParaRPr lang="en" sz="2000" b="1">
              <a:solidFill>
                <a:schemeClr val="bg1"/>
              </a:solidFill>
              <a:latin typeface="Sztosfixed" pitchFamily="2" charset="77"/>
              <a:ea typeface="Sztosfixed" pitchFamily="2" charset="77"/>
              <a:cs typeface="Sztosfixed" pitchFamily="2" charset="77"/>
            </a:endParaRPr>
          </a:p>
        </p:txBody>
      </p:sp>
      <p:sp>
        <p:nvSpPr>
          <p:cNvPr id="9" name="Title 1">
            <a:extLst>
              <a:ext uri="{FF2B5EF4-FFF2-40B4-BE49-F238E27FC236}">
                <a16:creationId xmlns:a16="http://schemas.microsoft.com/office/drawing/2014/main" id="{75D77F08-7A5A-7851-71A2-C47D2D371674}"/>
              </a:ext>
            </a:extLst>
          </p:cNvPr>
          <p:cNvSpPr txBox="1">
            <a:spLocks/>
          </p:cNvSpPr>
          <p:nvPr/>
        </p:nvSpPr>
        <p:spPr>
          <a:xfrm>
            <a:off x="3759200" y="352331"/>
            <a:ext cx="4673600" cy="48587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9B2242"/>
                </a:solidFill>
                <a:latin typeface="Sztosfixed" pitchFamily="2" charset="77"/>
                <a:ea typeface="Sztosfixed" pitchFamily="2" charset="77"/>
                <a:cs typeface="Sztosfixed" pitchFamily="2" charset="77"/>
              </a:rPr>
              <a:t>Worksheet</a:t>
            </a:r>
          </a:p>
        </p:txBody>
      </p:sp>
      <p:grpSp>
        <p:nvGrpSpPr>
          <p:cNvPr id="11" name="menu">
            <a:extLst>
              <a:ext uri="{FF2B5EF4-FFF2-40B4-BE49-F238E27FC236}">
                <a16:creationId xmlns:a16="http://schemas.microsoft.com/office/drawing/2014/main" id="{0680CA57-B39B-206D-0A86-4658563A0E64}"/>
              </a:ext>
            </a:extLst>
          </p:cNvPr>
          <p:cNvGrpSpPr/>
          <p:nvPr/>
        </p:nvGrpSpPr>
        <p:grpSpPr>
          <a:xfrm>
            <a:off x="11474101" y="2871719"/>
            <a:ext cx="460535" cy="1114561"/>
            <a:chOff x="151927" y="2325786"/>
            <a:chExt cx="260682" cy="630889"/>
          </a:xfrm>
        </p:grpSpPr>
        <p:sp>
          <p:nvSpPr>
            <p:cNvPr id="12" name="Rectangle: Rounded Corners 63">
              <a:extLst>
                <a:ext uri="{FF2B5EF4-FFF2-40B4-BE49-F238E27FC236}">
                  <a16:creationId xmlns:a16="http://schemas.microsoft.com/office/drawing/2014/main" id="{3755CACE-9965-B0A5-4323-EE601940A696}"/>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13" name="a4">
              <a:hlinkClick r:id="" action="ppaction://hlinkshowjump?jump=nextslide"/>
              <a:extLst>
                <a:ext uri="{FF2B5EF4-FFF2-40B4-BE49-F238E27FC236}">
                  <a16:creationId xmlns:a16="http://schemas.microsoft.com/office/drawing/2014/main" id="{F8BC250F-1B1B-C779-5BE6-08D93A789823}"/>
                </a:ext>
              </a:extLst>
            </p:cNvPr>
            <p:cNvPicPr>
              <a:picLocks noChangeAspect="1"/>
            </p:cNvPicPr>
            <p:nvPr/>
          </p:nvPicPr>
          <p:blipFill>
            <a:blip r:embed="rId2"/>
            <a:srcRect/>
            <a:stretch/>
          </p:blipFill>
          <p:spPr>
            <a:xfrm>
              <a:off x="204687" y="2740767"/>
              <a:ext cx="154441" cy="106747"/>
            </a:xfrm>
            <a:prstGeom prst="rect">
              <a:avLst/>
            </a:prstGeom>
          </p:spPr>
        </p:pic>
        <p:pic>
          <p:nvPicPr>
            <p:cNvPr id="14" name="a4">
              <a:hlinkClick r:id="" action="ppaction://hlinkshowjump?jump=previousslide"/>
              <a:extLst>
                <a:ext uri="{FF2B5EF4-FFF2-40B4-BE49-F238E27FC236}">
                  <a16:creationId xmlns:a16="http://schemas.microsoft.com/office/drawing/2014/main" id="{D994A9DE-981E-15B1-A4FF-C1E9C654878A}"/>
                </a:ext>
              </a:extLst>
            </p:cNvPr>
            <p:cNvPicPr>
              <a:picLocks noChangeAspect="1"/>
            </p:cNvPicPr>
            <p:nvPr/>
          </p:nvPicPr>
          <p:blipFill>
            <a:blip r:embed="rId2"/>
            <a:srcRect/>
            <a:stretch/>
          </p:blipFill>
          <p:spPr>
            <a:xfrm rot="10800000">
              <a:off x="204687" y="2434554"/>
              <a:ext cx="154441" cy="106747"/>
            </a:xfrm>
            <a:prstGeom prst="rect">
              <a:avLst/>
            </a:prstGeom>
          </p:spPr>
        </p:pic>
      </p:grpSp>
      <p:pic>
        <p:nvPicPr>
          <p:cNvPr id="4" name="Picture 3">
            <a:extLst>
              <a:ext uri="{FF2B5EF4-FFF2-40B4-BE49-F238E27FC236}">
                <a16:creationId xmlns:a16="http://schemas.microsoft.com/office/drawing/2014/main" id="{88E6C938-A729-75A8-7A19-F0341E3F3DE4}"/>
              </a:ext>
            </a:extLst>
          </p:cNvPr>
          <p:cNvPicPr>
            <a:picLocks noChangeAspect="1"/>
          </p:cNvPicPr>
          <p:nvPr/>
        </p:nvPicPr>
        <p:blipFill>
          <a:blip r:embed="rId3"/>
          <a:srcRect/>
          <a:stretch/>
        </p:blipFill>
        <p:spPr>
          <a:xfrm>
            <a:off x="508902" y="1124300"/>
            <a:ext cx="7341200" cy="5193834"/>
          </a:xfrm>
          <a:prstGeom prst="rect">
            <a:avLst/>
          </a:prstGeom>
        </p:spPr>
      </p:pic>
      <p:sp>
        <p:nvSpPr>
          <p:cNvPr id="3" name="Oval 2">
            <a:extLst>
              <a:ext uri="{FF2B5EF4-FFF2-40B4-BE49-F238E27FC236}">
                <a16:creationId xmlns:a16="http://schemas.microsoft.com/office/drawing/2014/main" id="{19256415-501B-0126-832B-1BE011CAADA6}"/>
              </a:ext>
            </a:extLst>
          </p:cNvPr>
          <p:cNvSpPr/>
          <p:nvPr/>
        </p:nvSpPr>
        <p:spPr>
          <a:xfrm>
            <a:off x="8902246" y="4962575"/>
            <a:ext cx="1233715" cy="252845"/>
          </a:xfrm>
          <a:prstGeom prst="ellipse">
            <a:avLst/>
          </a:prstGeom>
          <a:solidFill>
            <a:srgbClr val="2F7A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descr="Cartoon mushroom with paint brush and palette&#10;&#10;AI-generated content may be incorrect.">
            <a:extLst>
              <a:ext uri="{FF2B5EF4-FFF2-40B4-BE49-F238E27FC236}">
                <a16:creationId xmlns:a16="http://schemas.microsoft.com/office/drawing/2014/main" id="{FE1E25B6-00D5-B2ED-852D-A08544F3EF98}"/>
              </a:ext>
            </a:extLst>
          </p:cNvPr>
          <p:cNvPicPr>
            <a:picLocks noChangeAspect="1"/>
          </p:cNvPicPr>
          <p:nvPr/>
        </p:nvPicPr>
        <p:blipFill>
          <a:blip r:embed="rId4"/>
          <a:srcRect l="19494" t="19150" r="18391" b="5654"/>
          <a:stretch>
            <a:fillRect/>
          </a:stretch>
        </p:blipFill>
        <p:spPr>
          <a:xfrm>
            <a:off x="8432800" y="2793998"/>
            <a:ext cx="2172606" cy="2367128"/>
          </a:xfrm>
          <a:prstGeom prst="rect">
            <a:avLst/>
          </a:prstGeom>
        </p:spPr>
      </p:pic>
    </p:spTree>
    <p:extLst>
      <p:ext uri="{BB962C8B-B14F-4D97-AF65-F5344CB8AC3E}">
        <p14:creationId xmlns:p14="http://schemas.microsoft.com/office/powerpoint/2010/main" val="3253033352"/>
      </p:ext>
    </p:extLst>
  </p:cSld>
  <p:clrMapOvr>
    <a:masterClrMapping/>
  </p:clrMapOvr>
  <p:transition spd="slow" advClick="0">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BA1A19-CF1D-7334-F6E3-3E706C7D987D}"/>
            </a:ext>
          </a:extLst>
        </p:cNvPr>
        <p:cNvGrpSpPr/>
        <p:nvPr/>
      </p:nvGrpSpPr>
      <p:grpSpPr>
        <a:xfrm>
          <a:off x="0" y="0"/>
          <a:ext cx="0" cy="0"/>
          <a:chOff x="0" y="0"/>
          <a:chExt cx="0" cy="0"/>
        </a:xfrm>
      </p:grpSpPr>
      <p:sp>
        <p:nvSpPr>
          <p:cNvPr id="15" name="Rounded Rectangle 46">
            <a:extLst>
              <a:ext uri="{FF2B5EF4-FFF2-40B4-BE49-F238E27FC236}">
                <a16:creationId xmlns:a16="http://schemas.microsoft.com/office/drawing/2014/main" id="{ED311B0E-1DDB-083B-FD93-A8D6AB50715B}"/>
              </a:ext>
            </a:extLst>
          </p:cNvPr>
          <p:cNvSpPr/>
          <p:nvPr/>
        </p:nvSpPr>
        <p:spPr>
          <a:xfrm>
            <a:off x="1574800" y="1264057"/>
            <a:ext cx="9042400" cy="5095599"/>
          </a:xfrm>
          <a:prstGeom prst="roundRect">
            <a:avLst>
              <a:gd name="adj" fmla="val 7148"/>
            </a:avLst>
          </a:prstGeom>
          <a:solidFill>
            <a:schemeClr val="bg1">
              <a:alpha val="9136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acts">
            <a:extLst>
              <a:ext uri="{FF2B5EF4-FFF2-40B4-BE49-F238E27FC236}">
                <a16:creationId xmlns:a16="http://schemas.microsoft.com/office/drawing/2014/main" id="{43A7EEF3-1FC4-C6B8-6C73-39210421F7A0}"/>
              </a:ext>
            </a:extLst>
          </p:cNvPr>
          <p:cNvSpPr txBox="1"/>
          <p:nvPr/>
        </p:nvSpPr>
        <p:spPr>
          <a:xfrm>
            <a:off x="2032000" y="1209310"/>
            <a:ext cx="8128000" cy="4417107"/>
          </a:xfrm>
          <a:prstGeom prst="rect">
            <a:avLst/>
          </a:prstGeom>
          <a:noFill/>
        </p:spPr>
        <p:txBody>
          <a:bodyPr wrap="square">
            <a:spAutoFit/>
          </a:bodyPr>
          <a:lstStyle/>
          <a:p>
            <a:pPr algn="ctr" fontAlgn="base">
              <a:lnSpc>
                <a:spcPct val="300000"/>
              </a:lnSpc>
              <a:spcAft>
                <a:spcPts val="3000"/>
              </a:spcAft>
            </a:pPr>
            <a:r>
              <a:rPr lang="en-AU" dirty="0">
                <a:solidFill>
                  <a:srgbClr val="414141"/>
                </a:solidFill>
                <a:latin typeface="Sztosfixed" pitchFamily="2" charset="0"/>
                <a:ea typeface="Sztosfixed" pitchFamily="2" charset="0"/>
                <a:cs typeface="Sztosfixed" pitchFamily="2" charset="0"/>
              </a:rPr>
              <a:t>1.  Mushrooms are a type of vegetable.</a:t>
            </a:r>
          </a:p>
          <a:p>
            <a:pPr algn="ctr" fontAlgn="base">
              <a:lnSpc>
                <a:spcPct val="300000"/>
              </a:lnSpc>
              <a:spcAft>
                <a:spcPts val="3000"/>
              </a:spcAft>
            </a:pPr>
            <a:r>
              <a:rPr lang="en-AU" dirty="0">
                <a:solidFill>
                  <a:srgbClr val="414141"/>
                </a:solidFill>
                <a:latin typeface="Sztosfixed" pitchFamily="2" charset="0"/>
                <a:ea typeface="Sztosfixed" pitchFamily="2" charset="0"/>
                <a:cs typeface="Sztosfixed" pitchFamily="2" charset="0"/>
              </a:rPr>
              <a:t>2.  Mushrooms can grow in the dark. </a:t>
            </a:r>
          </a:p>
          <a:p>
            <a:pPr algn="ctr" fontAlgn="base">
              <a:lnSpc>
                <a:spcPct val="300000"/>
              </a:lnSpc>
              <a:spcAft>
                <a:spcPts val="3000"/>
              </a:spcAft>
            </a:pPr>
            <a:r>
              <a:rPr lang="en-AU" dirty="0">
                <a:solidFill>
                  <a:srgbClr val="414141"/>
                </a:solidFill>
                <a:latin typeface="Sztosfixed" pitchFamily="2" charset="0"/>
                <a:ea typeface="Sztosfixed" pitchFamily="2" charset="0"/>
                <a:cs typeface="Sztosfixed" pitchFamily="2" charset="0"/>
              </a:rPr>
              <a:t>3.  Eating mushrooms can help make your bones strong</a:t>
            </a:r>
          </a:p>
          <a:p>
            <a:pPr algn="ctr" fontAlgn="base">
              <a:lnSpc>
                <a:spcPct val="300000"/>
              </a:lnSpc>
              <a:spcAft>
                <a:spcPts val="3000"/>
              </a:spcAft>
            </a:pPr>
            <a:r>
              <a:rPr lang="en-AU" dirty="0">
                <a:solidFill>
                  <a:srgbClr val="414141"/>
                </a:solidFill>
                <a:latin typeface="Sztosfixed" pitchFamily="2" charset="0"/>
                <a:ea typeface="Sztosfixed" pitchFamily="2" charset="0"/>
                <a:cs typeface="Sztosfixed" pitchFamily="2" charset="0"/>
              </a:rPr>
              <a:t>4.  All mushrooms are safe to eat. </a:t>
            </a:r>
          </a:p>
        </p:txBody>
      </p:sp>
      <p:sp>
        <p:nvSpPr>
          <p:cNvPr id="2" name="Title 1">
            <a:extLst>
              <a:ext uri="{FF2B5EF4-FFF2-40B4-BE49-F238E27FC236}">
                <a16:creationId xmlns:a16="http://schemas.microsoft.com/office/drawing/2014/main" id="{269DCAF5-7C02-B1DE-0348-FF2189E4523D}"/>
              </a:ext>
            </a:extLst>
          </p:cNvPr>
          <p:cNvSpPr txBox="1">
            <a:spLocks/>
          </p:cNvSpPr>
          <p:nvPr/>
        </p:nvSpPr>
        <p:spPr>
          <a:xfrm>
            <a:off x="1610020" y="352330"/>
            <a:ext cx="8971960" cy="5354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9B2242"/>
                </a:solidFill>
                <a:latin typeface="Sztosfixed" pitchFamily="2" charset="77"/>
                <a:ea typeface="Sztosfixed" pitchFamily="2" charset="77"/>
                <a:cs typeface="Sztosfixed" pitchFamily="2" charset="77"/>
              </a:rPr>
              <a:t>Mushroom quiz</a:t>
            </a:r>
          </a:p>
        </p:txBody>
      </p:sp>
      <p:sp>
        <p:nvSpPr>
          <p:cNvPr id="19" name="1t">
            <a:extLst>
              <a:ext uri="{FF2B5EF4-FFF2-40B4-BE49-F238E27FC236}">
                <a16:creationId xmlns:a16="http://schemas.microsoft.com/office/drawing/2014/main" id="{9815AC00-2112-9C03-4376-9DF9F558C2B0}"/>
              </a:ext>
            </a:extLst>
          </p:cNvPr>
          <p:cNvSpPr/>
          <p:nvPr/>
        </p:nvSpPr>
        <p:spPr>
          <a:xfrm>
            <a:off x="4662502" y="2080714"/>
            <a:ext cx="1335378" cy="446586"/>
          </a:xfrm>
          <a:prstGeom prst="roundRect">
            <a:avLst>
              <a:gd name="adj" fmla="val 37075"/>
            </a:avLst>
          </a:prstGeom>
          <a:solidFill>
            <a:srgbClr val="3EA3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SZTOS MEDIUM" pitchFamily="2" charset="77"/>
                <a:ea typeface="SZTOS MEDIUM" pitchFamily="2" charset="77"/>
                <a:cs typeface="SZTOS MEDIUM" pitchFamily="2" charset="77"/>
              </a:rPr>
              <a:t>True</a:t>
            </a:r>
            <a:endParaRPr lang="en-US" sz="1600" dirty="0">
              <a:solidFill>
                <a:schemeClr val="bg1"/>
              </a:solidFill>
            </a:endParaRPr>
          </a:p>
        </p:txBody>
      </p:sp>
      <p:sp>
        <p:nvSpPr>
          <p:cNvPr id="20" name="1f">
            <a:extLst>
              <a:ext uri="{FF2B5EF4-FFF2-40B4-BE49-F238E27FC236}">
                <a16:creationId xmlns:a16="http://schemas.microsoft.com/office/drawing/2014/main" id="{0E96DE29-4694-7485-E00F-EEBB57101B38}"/>
              </a:ext>
            </a:extLst>
          </p:cNvPr>
          <p:cNvSpPr/>
          <p:nvPr/>
        </p:nvSpPr>
        <p:spPr>
          <a:xfrm>
            <a:off x="6194121" y="2080714"/>
            <a:ext cx="1335378" cy="446586"/>
          </a:xfrm>
          <a:prstGeom prst="roundRect">
            <a:avLst>
              <a:gd name="adj" fmla="val 37075"/>
            </a:avLst>
          </a:prstGeom>
          <a:solidFill>
            <a:srgbClr val="F54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SZTOS MEDIUM" pitchFamily="2" charset="77"/>
                <a:ea typeface="SZTOS MEDIUM" pitchFamily="2" charset="77"/>
                <a:cs typeface="SZTOS MEDIUM" pitchFamily="2" charset="77"/>
              </a:rPr>
              <a:t>False</a:t>
            </a:r>
            <a:endParaRPr lang="en-US" sz="1600" dirty="0">
              <a:solidFill>
                <a:schemeClr val="bg1"/>
              </a:solidFill>
            </a:endParaRPr>
          </a:p>
        </p:txBody>
      </p:sp>
      <p:sp>
        <p:nvSpPr>
          <p:cNvPr id="5" name="2t">
            <a:extLst>
              <a:ext uri="{FF2B5EF4-FFF2-40B4-BE49-F238E27FC236}">
                <a16:creationId xmlns:a16="http://schemas.microsoft.com/office/drawing/2014/main" id="{535D0C2C-1667-93F1-1B9B-68AB136AB78A}"/>
              </a:ext>
            </a:extLst>
          </p:cNvPr>
          <p:cNvSpPr/>
          <p:nvPr/>
        </p:nvSpPr>
        <p:spPr>
          <a:xfrm>
            <a:off x="4662502" y="3249114"/>
            <a:ext cx="1335378" cy="446586"/>
          </a:xfrm>
          <a:prstGeom prst="roundRect">
            <a:avLst>
              <a:gd name="adj" fmla="val 37075"/>
            </a:avLst>
          </a:prstGeom>
          <a:solidFill>
            <a:srgbClr val="3EA3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SZTOS MEDIUM" pitchFamily="2" charset="77"/>
                <a:ea typeface="SZTOS MEDIUM" pitchFamily="2" charset="77"/>
                <a:cs typeface="SZTOS MEDIUM" pitchFamily="2" charset="77"/>
              </a:rPr>
              <a:t>True</a:t>
            </a:r>
            <a:endParaRPr lang="en-US" sz="1600" dirty="0">
              <a:solidFill>
                <a:schemeClr val="bg1"/>
              </a:solidFill>
            </a:endParaRPr>
          </a:p>
        </p:txBody>
      </p:sp>
      <p:sp>
        <p:nvSpPr>
          <p:cNvPr id="6" name="2f">
            <a:extLst>
              <a:ext uri="{FF2B5EF4-FFF2-40B4-BE49-F238E27FC236}">
                <a16:creationId xmlns:a16="http://schemas.microsoft.com/office/drawing/2014/main" id="{EB5F79CC-7F2C-9D48-AE1A-5F6AC5F0466C}"/>
              </a:ext>
            </a:extLst>
          </p:cNvPr>
          <p:cNvSpPr/>
          <p:nvPr/>
        </p:nvSpPr>
        <p:spPr>
          <a:xfrm>
            <a:off x="6194121" y="3249114"/>
            <a:ext cx="1335378" cy="446586"/>
          </a:xfrm>
          <a:prstGeom prst="roundRect">
            <a:avLst>
              <a:gd name="adj" fmla="val 37075"/>
            </a:avLst>
          </a:prstGeom>
          <a:solidFill>
            <a:srgbClr val="F54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SZTOS MEDIUM" pitchFamily="2" charset="77"/>
                <a:ea typeface="SZTOS MEDIUM" pitchFamily="2" charset="77"/>
                <a:cs typeface="SZTOS MEDIUM" pitchFamily="2" charset="77"/>
              </a:rPr>
              <a:t>False</a:t>
            </a:r>
            <a:endParaRPr lang="en-US" sz="1600" dirty="0">
              <a:solidFill>
                <a:schemeClr val="bg1"/>
              </a:solidFill>
            </a:endParaRPr>
          </a:p>
        </p:txBody>
      </p:sp>
      <p:sp>
        <p:nvSpPr>
          <p:cNvPr id="7" name="3t">
            <a:extLst>
              <a:ext uri="{FF2B5EF4-FFF2-40B4-BE49-F238E27FC236}">
                <a16:creationId xmlns:a16="http://schemas.microsoft.com/office/drawing/2014/main" id="{7391FE4D-5AC7-8737-12BA-34AE1E0A787B}"/>
              </a:ext>
            </a:extLst>
          </p:cNvPr>
          <p:cNvSpPr/>
          <p:nvPr/>
        </p:nvSpPr>
        <p:spPr>
          <a:xfrm>
            <a:off x="4662502" y="4468314"/>
            <a:ext cx="1335378" cy="446586"/>
          </a:xfrm>
          <a:prstGeom prst="roundRect">
            <a:avLst>
              <a:gd name="adj" fmla="val 37075"/>
            </a:avLst>
          </a:prstGeom>
          <a:solidFill>
            <a:srgbClr val="3EA3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SZTOS MEDIUM" pitchFamily="2" charset="77"/>
                <a:ea typeface="SZTOS MEDIUM" pitchFamily="2" charset="77"/>
                <a:cs typeface="SZTOS MEDIUM" pitchFamily="2" charset="77"/>
              </a:rPr>
              <a:t>True</a:t>
            </a:r>
            <a:endParaRPr lang="en-US" sz="1600" dirty="0">
              <a:solidFill>
                <a:schemeClr val="bg1"/>
              </a:solidFill>
            </a:endParaRPr>
          </a:p>
        </p:txBody>
      </p:sp>
      <p:sp>
        <p:nvSpPr>
          <p:cNvPr id="9" name="3f">
            <a:extLst>
              <a:ext uri="{FF2B5EF4-FFF2-40B4-BE49-F238E27FC236}">
                <a16:creationId xmlns:a16="http://schemas.microsoft.com/office/drawing/2014/main" id="{1E7622AB-8069-6F35-6136-57C3A57286D6}"/>
              </a:ext>
            </a:extLst>
          </p:cNvPr>
          <p:cNvSpPr/>
          <p:nvPr/>
        </p:nvSpPr>
        <p:spPr>
          <a:xfrm>
            <a:off x="6194121" y="4468314"/>
            <a:ext cx="1335378" cy="446586"/>
          </a:xfrm>
          <a:prstGeom prst="roundRect">
            <a:avLst>
              <a:gd name="adj" fmla="val 37075"/>
            </a:avLst>
          </a:prstGeom>
          <a:solidFill>
            <a:srgbClr val="F54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SZTOS MEDIUM" pitchFamily="2" charset="77"/>
                <a:ea typeface="SZTOS MEDIUM" pitchFamily="2" charset="77"/>
                <a:cs typeface="SZTOS MEDIUM" pitchFamily="2" charset="77"/>
              </a:rPr>
              <a:t>False</a:t>
            </a:r>
            <a:endParaRPr lang="en-US" sz="1600" dirty="0">
              <a:solidFill>
                <a:schemeClr val="bg1"/>
              </a:solidFill>
            </a:endParaRPr>
          </a:p>
        </p:txBody>
      </p:sp>
      <p:sp>
        <p:nvSpPr>
          <p:cNvPr id="10" name="4t">
            <a:extLst>
              <a:ext uri="{FF2B5EF4-FFF2-40B4-BE49-F238E27FC236}">
                <a16:creationId xmlns:a16="http://schemas.microsoft.com/office/drawing/2014/main" id="{E4046D80-E82C-DCB2-766B-B0DCB9777755}"/>
              </a:ext>
            </a:extLst>
          </p:cNvPr>
          <p:cNvSpPr/>
          <p:nvPr/>
        </p:nvSpPr>
        <p:spPr>
          <a:xfrm>
            <a:off x="4662502" y="5662114"/>
            <a:ext cx="1335378" cy="446586"/>
          </a:xfrm>
          <a:prstGeom prst="roundRect">
            <a:avLst>
              <a:gd name="adj" fmla="val 37075"/>
            </a:avLst>
          </a:prstGeom>
          <a:solidFill>
            <a:srgbClr val="3EA3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SZTOS MEDIUM" pitchFamily="2" charset="77"/>
                <a:ea typeface="SZTOS MEDIUM" pitchFamily="2" charset="77"/>
                <a:cs typeface="SZTOS MEDIUM" pitchFamily="2" charset="77"/>
              </a:rPr>
              <a:t>True</a:t>
            </a:r>
            <a:endParaRPr lang="en-US" sz="1600" dirty="0">
              <a:solidFill>
                <a:schemeClr val="bg1"/>
              </a:solidFill>
            </a:endParaRPr>
          </a:p>
        </p:txBody>
      </p:sp>
      <p:sp>
        <p:nvSpPr>
          <p:cNvPr id="11" name="4f">
            <a:extLst>
              <a:ext uri="{FF2B5EF4-FFF2-40B4-BE49-F238E27FC236}">
                <a16:creationId xmlns:a16="http://schemas.microsoft.com/office/drawing/2014/main" id="{80A1C3DC-9205-DD50-29BE-FBDAE56DF4B1}"/>
              </a:ext>
            </a:extLst>
          </p:cNvPr>
          <p:cNvSpPr/>
          <p:nvPr/>
        </p:nvSpPr>
        <p:spPr>
          <a:xfrm>
            <a:off x="6194121" y="5662114"/>
            <a:ext cx="1335378" cy="446586"/>
          </a:xfrm>
          <a:prstGeom prst="roundRect">
            <a:avLst>
              <a:gd name="adj" fmla="val 37075"/>
            </a:avLst>
          </a:prstGeom>
          <a:solidFill>
            <a:srgbClr val="F54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SZTOS MEDIUM" pitchFamily="2" charset="77"/>
                <a:ea typeface="SZTOS MEDIUM" pitchFamily="2" charset="77"/>
                <a:cs typeface="SZTOS MEDIUM" pitchFamily="2" charset="77"/>
              </a:rPr>
              <a:t>False</a:t>
            </a:r>
            <a:endParaRPr lang="en-US" sz="1600" dirty="0">
              <a:solidFill>
                <a:schemeClr val="bg1"/>
              </a:solidFill>
            </a:endParaRPr>
          </a:p>
        </p:txBody>
      </p:sp>
      <p:sp>
        <p:nvSpPr>
          <p:cNvPr id="16" name="4">
            <a:extLst>
              <a:ext uri="{FF2B5EF4-FFF2-40B4-BE49-F238E27FC236}">
                <a16:creationId xmlns:a16="http://schemas.microsoft.com/office/drawing/2014/main" id="{BE60C828-1F08-3A59-9FF7-DADAE6C12C78}"/>
              </a:ext>
            </a:extLst>
          </p:cNvPr>
          <p:cNvSpPr/>
          <p:nvPr/>
        </p:nvSpPr>
        <p:spPr>
          <a:xfrm>
            <a:off x="3455379" y="5662114"/>
            <a:ext cx="5281242" cy="446585"/>
          </a:xfrm>
          <a:prstGeom prst="roundRect">
            <a:avLst>
              <a:gd name="adj" fmla="val 37075"/>
            </a:avLst>
          </a:prstGeom>
          <a:solidFill>
            <a:srgbClr val="F54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SZTOS MEDIUM" pitchFamily="2" charset="77"/>
                <a:ea typeface="SZTOS MEDIUM" pitchFamily="2" charset="77"/>
                <a:cs typeface="SZTOS MEDIUM" pitchFamily="2" charset="77"/>
              </a:rPr>
              <a:t>False - </a:t>
            </a:r>
            <a:r>
              <a:rPr lang="en-AU" sz="1600" dirty="0">
                <a:solidFill>
                  <a:schemeClr val="bg1"/>
                </a:solidFill>
                <a:latin typeface="Montserrat" pitchFamily="2" charset="77"/>
                <a:ea typeface="SZTOS MEDIUM" pitchFamily="2" charset="77"/>
                <a:cs typeface="SZTOS MEDIUM" pitchFamily="2" charset="77"/>
              </a:rPr>
              <a:t>some wild mushrooms are poisonous!</a:t>
            </a:r>
            <a:endParaRPr lang="en-US" sz="1600" dirty="0">
              <a:solidFill>
                <a:schemeClr val="bg1"/>
              </a:solidFill>
              <a:latin typeface="Montserrat" pitchFamily="2" charset="77"/>
            </a:endParaRPr>
          </a:p>
        </p:txBody>
      </p:sp>
      <p:sp>
        <p:nvSpPr>
          <p:cNvPr id="14" name="3">
            <a:extLst>
              <a:ext uri="{FF2B5EF4-FFF2-40B4-BE49-F238E27FC236}">
                <a16:creationId xmlns:a16="http://schemas.microsoft.com/office/drawing/2014/main" id="{B7A06C2A-1E8F-BEA1-0597-2314F8BC36EA}"/>
              </a:ext>
            </a:extLst>
          </p:cNvPr>
          <p:cNvSpPr/>
          <p:nvPr/>
        </p:nvSpPr>
        <p:spPr>
          <a:xfrm>
            <a:off x="3455379" y="4468314"/>
            <a:ext cx="5281242" cy="446585"/>
          </a:xfrm>
          <a:prstGeom prst="roundRect">
            <a:avLst>
              <a:gd name="adj" fmla="val 37075"/>
            </a:avLst>
          </a:prstGeom>
          <a:solidFill>
            <a:srgbClr val="3EA3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SZTOS MEDIUM" pitchFamily="2" charset="77"/>
                <a:ea typeface="SZTOS MEDIUM" pitchFamily="2" charset="77"/>
                <a:cs typeface="SZTOS MEDIUM" pitchFamily="2" charset="77"/>
              </a:rPr>
              <a:t>True - </a:t>
            </a:r>
            <a:r>
              <a:rPr lang="en-AU" sz="1600" dirty="0">
                <a:solidFill>
                  <a:schemeClr val="bg1"/>
                </a:solidFill>
                <a:latin typeface="Montserrat" pitchFamily="2" charset="77"/>
                <a:ea typeface="SZTOS MEDIUM" pitchFamily="2" charset="77"/>
                <a:cs typeface="SZTOS MEDIUM" pitchFamily="2" charset="77"/>
              </a:rPr>
              <a:t>they have vitamin D</a:t>
            </a:r>
            <a:endParaRPr lang="en-US" sz="1600" dirty="0">
              <a:solidFill>
                <a:schemeClr val="bg1"/>
              </a:solidFill>
              <a:latin typeface="Montserrat" pitchFamily="2" charset="77"/>
            </a:endParaRPr>
          </a:p>
        </p:txBody>
      </p:sp>
      <p:sp>
        <p:nvSpPr>
          <p:cNvPr id="13" name="2">
            <a:extLst>
              <a:ext uri="{FF2B5EF4-FFF2-40B4-BE49-F238E27FC236}">
                <a16:creationId xmlns:a16="http://schemas.microsoft.com/office/drawing/2014/main" id="{802B1FAE-EA17-D9A2-308A-86E914B127BA}"/>
              </a:ext>
            </a:extLst>
          </p:cNvPr>
          <p:cNvSpPr/>
          <p:nvPr/>
        </p:nvSpPr>
        <p:spPr>
          <a:xfrm>
            <a:off x="3455380" y="3249114"/>
            <a:ext cx="5281241" cy="446585"/>
          </a:xfrm>
          <a:prstGeom prst="roundRect">
            <a:avLst>
              <a:gd name="adj" fmla="val 37075"/>
            </a:avLst>
          </a:prstGeom>
          <a:solidFill>
            <a:srgbClr val="3EA3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SZTOS MEDIUM" pitchFamily="2" charset="77"/>
                <a:ea typeface="SZTOS MEDIUM" pitchFamily="2" charset="77"/>
                <a:cs typeface="SZTOS MEDIUM" pitchFamily="2" charset="77"/>
              </a:rPr>
              <a:t>True</a:t>
            </a:r>
            <a:endParaRPr lang="en-US" sz="1600" dirty="0">
              <a:solidFill>
                <a:schemeClr val="bg1"/>
              </a:solidFill>
              <a:latin typeface="Montserrat" pitchFamily="2" charset="77"/>
            </a:endParaRPr>
          </a:p>
        </p:txBody>
      </p:sp>
      <p:sp>
        <p:nvSpPr>
          <p:cNvPr id="8" name="1">
            <a:extLst>
              <a:ext uri="{FF2B5EF4-FFF2-40B4-BE49-F238E27FC236}">
                <a16:creationId xmlns:a16="http://schemas.microsoft.com/office/drawing/2014/main" id="{34A47A56-B9AA-F2A8-9A99-C708A3EBAE00}"/>
              </a:ext>
            </a:extLst>
          </p:cNvPr>
          <p:cNvSpPr/>
          <p:nvPr/>
        </p:nvSpPr>
        <p:spPr>
          <a:xfrm>
            <a:off x="3455380" y="2080713"/>
            <a:ext cx="5281241" cy="446587"/>
          </a:xfrm>
          <a:prstGeom prst="roundRect">
            <a:avLst>
              <a:gd name="adj" fmla="val 37075"/>
            </a:avLst>
          </a:prstGeom>
          <a:solidFill>
            <a:srgbClr val="F54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SZTOS MEDIUM" pitchFamily="2" charset="77"/>
                <a:ea typeface="SZTOS MEDIUM" pitchFamily="2" charset="77"/>
                <a:cs typeface="SZTOS MEDIUM" pitchFamily="2" charset="77"/>
              </a:rPr>
              <a:t>False - </a:t>
            </a:r>
            <a:r>
              <a:rPr lang="en-AU" sz="1600" dirty="0">
                <a:solidFill>
                  <a:schemeClr val="bg1"/>
                </a:solidFill>
                <a:latin typeface="Montserrat" pitchFamily="2" charset="77"/>
                <a:ea typeface="SZTOS MEDIUM" pitchFamily="2" charset="77"/>
                <a:cs typeface="SZTOS MEDIUM" pitchFamily="2" charset="77"/>
              </a:rPr>
              <a:t>they are fungi!</a:t>
            </a:r>
            <a:endParaRPr lang="en-US" sz="1600" dirty="0">
              <a:solidFill>
                <a:schemeClr val="bg1"/>
              </a:solidFill>
              <a:latin typeface="Montserrat" pitchFamily="2" charset="77"/>
            </a:endParaRPr>
          </a:p>
        </p:txBody>
      </p:sp>
      <p:grpSp>
        <p:nvGrpSpPr>
          <p:cNvPr id="4" name="menu">
            <a:extLst>
              <a:ext uri="{FF2B5EF4-FFF2-40B4-BE49-F238E27FC236}">
                <a16:creationId xmlns:a16="http://schemas.microsoft.com/office/drawing/2014/main" id="{C2E486A4-9651-F13E-7F39-C227BD46AD1D}"/>
              </a:ext>
            </a:extLst>
          </p:cNvPr>
          <p:cNvGrpSpPr/>
          <p:nvPr/>
        </p:nvGrpSpPr>
        <p:grpSpPr>
          <a:xfrm>
            <a:off x="11474101" y="2871719"/>
            <a:ext cx="460535" cy="1114561"/>
            <a:chOff x="151927" y="2325786"/>
            <a:chExt cx="260682" cy="630889"/>
          </a:xfrm>
        </p:grpSpPr>
        <p:sp>
          <p:nvSpPr>
            <p:cNvPr id="12" name="Rectangle: Rounded Corners 63">
              <a:extLst>
                <a:ext uri="{FF2B5EF4-FFF2-40B4-BE49-F238E27FC236}">
                  <a16:creationId xmlns:a16="http://schemas.microsoft.com/office/drawing/2014/main" id="{09CA5A53-9722-35AE-320B-2D286CD7A8D4}"/>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17" name="a4">
              <a:hlinkClick r:id="" action="ppaction://hlinkshowjump?jump=nextslide"/>
              <a:extLst>
                <a:ext uri="{FF2B5EF4-FFF2-40B4-BE49-F238E27FC236}">
                  <a16:creationId xmlns:a16="http://schemas.microsoft.com/office/drawing/2014/main" id="{D4CC7172-40D0-D851-1BDD-1F4123CB3BB0}"/>
                </a:ext>
              </a:extLst>
            </p:cNvPr>
            <p:cNvPicPr>
              <a:picLocks noChangeAspect="1"/>
            </p:cNvPicPr>
            <p:nvPr/>
          </p:nvPicPr>
          <p:blipFill>
            <a:blip r:embed="rId2"/>
            <a:srcRect/>
            <a:stretch/>
          </p:blipFill>
          <p:spPr>
            <a:xfrm>
              <a:off x="204687" y="2740767"/>
              <a:ext cx="154441" cy="106747"/>
            </a:xfrm>
            <a:prstGeom prst="rect">
              <a:avLst/>
            </a:prstGeom>
          </p:spPr>
        </p:pic>
        <p:pic>
          <p:nvPicPr>
            <p:cNvPr id="18" name="a4">
              <a:hlinkClick r:id="" action="ppaction://hlinkshowjump?jump=previousslide"/>
              <a:extLst>
                <a:ext uri="{FF2B5EF4-FFF2-40B4-BE49-F238E27FC236}">
                  <a16:creationId xmlns:a16="http://schemas.microsoft.com/office/drawing/2014/main" id="{A6DE72CC-5B94-997D-642D-78727B4FA023}"/>
                </a:ext>
              </a:extLst>
            </p:cNvPr>
            <p:cNvPicPr>
              <a:picLocks noChangeAspect="1"/>
            </p:cNvPicPr>
            <p:nvPr/>
          </p:nvPicPr>
          <p:blipFill>
            <a:blip r:embed="rId2"/>
            <a:srcRect/>
            <a:stretch/>
          </p:blipFill>
          <p:spPr>
            <a:xfrm rot="10800000">
              <a:off x="204687" y="2434554"/>
              <a:ext cx="154441" cy="106747"/>
            </a:xfrm>
            <a:prstGeom prst="rect">
              <a:avLst/>
            </a:prstGeom>
          </p:spPr>
        </p:pic>
      </p:grpSp>
    </p:spTree>
    <p:extLst>
      <p:ext uri="{BB962C8B-B14F-4D97-AF65-F5344CB8AC3E}">
        <p14:creationId xmlns:p14="http://schemas.microsoft.com/office/powerpoint/2010/main" val="1606788026"/>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7" restart="whenNotActive" fill="hold" evtFilter="cancelBubble" nodeType="interactiveSeq">
                <p:stCondLst>
                  <p:cond evt="onClick" delay="0">
                    <p:tgtEl>
                      <p:spTgt spid="20"/>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2"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2" nodeType="click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27" restart="whenNotActive" fill="hold" evtFilter="cancelBubble" nodeType="interactiveSeq">
                <p:stCondLst>
                  <p:cond evt="onClick" delay="0">
                    <p:tgtEl>
                      <p:spTgt spid="9"/>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grpId="2" nodeType="clickEffect">
                                  <p:stCondLst>
                                    <p:cond delay="0"/>
                                  </p:stCondLst>
                                  <p:childTnLst>
                                    <p:set>
                                      <p:cBhvr>
                                        <p:cTn id="31"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10"/>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2" nodeType="clickEffect">
                                  <p:stCondLst>
                                    <p:cond delay="0"/>
                                  </p:stCondLst>
                                  <p:childTnLst>
                                    <p:set>
                                      <p:cBhvr>
                                        <p:cTn id="41"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42" restart="whenNotActive" fill="hold" evtFilter="cancelBubble" nodeType="interactiveSeq">
                <p:stCondLst>
                  <p:cond evt="onClick" delay="0">
                    <p:tgtEl>
                      <p:spTgt spid="8"/>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13"/>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grpId="1" nodeType="clickEffect">
                                  <p:stCondLst>
                                    <p:cond delay="0"/>
                                  </p:stCondLst>
                                  <p:childTnLst>
                                    <p:set>
                                      <p:cBhvr>
                                        <p:cTn id="51"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2" restart="whenNotActive" fill="hold" evtFilter="cancelBubble" nodeType="interactiveSeq">
                <p:stCondLst>
                  <p:cond evt="onClick" delay="0">
                    <p:tgtEl>
                      <p:spTgt spid="14"/>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6"/>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grpId="1" nodeType="clickEffect">
                                  <p:stCondLst>
                                    <p:cond delay="0"/>
                                  </p:stCondLst>
                                  <p:childTnLst>
                                    <p:set>
                                      <p:cBhvr>
                                        <p:cTn id="61"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6" grpId="0" animBg="1"/>
      <p:bldP spid="16" grpId="1" animBg="1"/>
      <p:bldP spid="16" grpId="2" animBg="1"/>
      <p:bldP spid="14" grpId="0" animBg="1"/>
      <p:bldP spid="14" grpId="1" animBg="1"/>
      <p:bldP spid="14" grpId="2" animBg="1"/>
      <p:bldP spid="13" grpId="0" animBg="1"/>
      <p:bldP spid="13" grpId="1" animBg="1"/>
      <p:bldP spid="13" grpId="2" animBg="1"/>
      <p:bldP spid="8" grpId="0" animBg="1"/>
      <p:bldP spid="8" grpId="1" animBg="1"/>
      <p:bldP spid="8" grpId="2"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D78834-C853-BFD3-167E-FF4B0A1B7B16}"/>
            </a:ext>
          </a:extLst>
        </p:cNvPr>
        <p:cNvGrpSpPr/>
        <p:nvPr/>
      </p:nvGrpSpPr>
      <p:grpSpPr>
        <a:xfrm>
          <a:off x="0" y="0"/>
          <a:ext cx="0" cy="0"/>
          <a:chOff x="0" y="0"/>
          <a:chExt cx="0" cy="0"/>
        </a:xfrm>
      </p:grpSpPr>
      <p:sp>
        <p:nvSpPr>
          <p:cNvPr id="47" name="Rounded Rectangle 46">
            <a:extLst>
              <a:ext uri="{FF2B5EF4-FFF2-40B4-BE49-F238E27FC236}">
                <a16:creationId xmlns:a16="http://schemas.microsoft.com/office/drawing/2014/main" id="{47CFAC7F-7535-85EA-FDDB-C15CA9AE9910}"/>
              </a:ext>
            </a:extLst>
          </p:cNvPr>
          <p:cNvSpPr/>
          <p:nvPr/>
        </p:nvSpPr>
        <p:spPr>
          <a:xfrm>
            <a:off x="1574800" y="1264057"/>
            <a:ext cx="9042400" cy="5095599"/>
          </a:xfrm>
          <a:prstGeom prst="roundRect">
            <a:avLst>
              <a:gd name="adj" fmla="val 7148"/>
            </a:avLst>
          </a:prstGeom>
          <a:solidFill>
            <a:schemeClr val="bg1">
              <a:alpha val="9136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acts">
            <a:extLst>
              <a:ext uri="{FF2B5EF4-FFF2-40B4-BE49-F238E27FC236}">
                <a16:creationId xmlns:a16="http://schemas.microsoft.com/office/drawing/2014/main" id="{45FD4E26-16C4-613C-D518-6D77E2C7BEDB}"/>
              </a:ext>
            </a:extLst>
          </p:cNvPr>
          <p:cNvSpPr txBox="1"/>
          <p:nvPr/>
        </p:nvSpPr>
        <p:spPr>
          <a:xfrm>
            <a:off x="1892300" y="1209310"/>
            <a:ext cx="8407400" cy="4417107"/>
          </a:xfrm>
          <a:prstGeom prst="rect">
            <a:avLst/>
          </a:prstGeom>
          <a:noFill/>
        </p:spPr>
        <p:txBody>
          <a:bodyPr wrap="square">
            <a:spAutoFit/>
          </a:bodyPr>
          <a:lstStyle/>
          <a:p>
            <a:pPr algn="ctr" fontAlgn="base">
              <a:lnSpc>
                <a:spcPct val="300000"/>
              </a:lnSpc>
              <a:spcAft>
                <a:spcPts val="3000"/>
              </a:spcAft>
            </a:pPr>
            <a:r>
              <a:rPr lang="en-US" dirty="0">
                <a:solidFill>
                  <a:srgbClr val="414141"/>
                </a:solidFill>
                <a:latin typeface="Sztosfixed" pitchFamily="2" charset="0"/>
                <a:ea typeface="Sztosfixed" pitchFamily="2" charset="0"/>
                <a:cs typeface="Sztosfixed" pitchFamily="2" charset="0"/>
              </a:rPr>
              <a:t>5. Exposure to sunlight helps mushrooms make vitamin D. </a:t>
            </a:r>
          </a:p>
          <a:p>
            <a:pPr algn="ctr" fontAlgn="base">
              <a:lnSpc>
                <a:spcPct val="300000"/>
              </a:lnSpc>
              <a:spcAft>
                <a:spcPts val="3000"/>
              </a:spcAft>
            </a:pPr>
            <a:r>
              <a:rPr lang="en-US" dirty="0">
                <a:solidFill>
                  <a:srgbClr val="414141"/>
                </a:solidFill>
                <a:latin typeface="Sztosfixed" pitchFamily="2" charset="0"/>
                <a:ea typeface="Sztosfixed" pitchFamily="2" charset="0"/>
                <a:cs typeface="Sztosfixed" pitchFamily="2" charset="0"/>
              </a:rPr>
              <a:t>6. You need to eat lots of </a:t>
            </a:r>
            <a:r>
              <a:rPr lang="en-US" dirty="0" err="1">
                <a:solidFill>
                  <a:srgbClr val="414141"/>
                </a:solidFill>
                <a:latin typeface="Sztosfixed" pitchFamily="2" charset="0"/>
                <a:ea typeface="Sztosfixed" pitchFamily="2" charset="0"/>
                <a:cs typeface="Sztosfixed" pitchFamily="2" charset="0"/>
              </a:rPr>
              <a:t>coloured</a:t>
            </a:r>
            <a:r>
              <a:rPr lang="en-US" dirty="0">
                <a:solidFill>
                  <a:srgbClr val="414141"/>
                </a:solidFill>
                <a:latin typeface="Sztosfixed" pitchFamily="2" charset="0"/>
                <a:ea typeface="Sztosfixed" pitchFamily="2" charset="0"/>
                <a:cs typeface="Sztosfixed" pitchFamily="2" charset="0"/>
              </a:rPr>
              <a:t> fruit and vegetables to stay healthy. </a:t>
            </a:r>
          </a:p>
          <a:p>
            <a:pPr algn="ctr" fontAlgn="base">
              <a:lnSpc>
                <a:spcPct val="300000"/>
              </a:lnSpc>
              <a:spcAft>
                <a:spcPts val="3000"/>
              </a:spcAft>
            </a:pPr>
            <a:r>
              <a:rPr lang="en-US" dirty="0">
                <a:solidFill>
                  <a:srgbClr val="414141"/>
                </a:solidFill>
                <a:latin typeface="Sztosfixed" pitchFamily="2" charset="0"/>
                <a:ea typeface="Sztosfixed" pitchFamily="2" charset="0"/>
                <a:cs typeface="Sztosfixed" pitchFamily="2" charset="0"/>
              </a:rPr>
              <a:t>7. Some mushrooms are tiny, and some can be really big. </a:t>
            </a:r>
          </a:p>
          <a:p>
            <a:pPr algn="ctr" fontAlgn="base">
              <a:lnSpc>
                <a:spcPct val="300000"/>
              </a:lnSpc>
              <a:spcAft>
                <a:spcPts val="3000"/>
              </a:spcAft>
            </a:pPr>
            <a:r>
              <a:rPr lang="en-US" dirty="0">
                <a:solidFill>
                  <a:srgbClr val="414141"/>
                </a:solidFill>
                <a:latin typeface="Sztosfixed" pitchFamily="2" charset="0"/>
                <a:ea typeface="Sztosfixed" pitchFamily="2" charset="0"/>
                <a:cs typeface="Sztosfixed" pitchFamily="2" charset="0"/>
              </a:rPr>
              <a:t>8. White foods like mushrooms are important for our health.</a:t>
            </a:r>
          </a:p>
        </p:txBody>
      </p:sp>
      <p:sp>
        <p:nvSpPr>
          <p:cNvPr id="2" name="Title 1">
            <a:extLst>
              <a:ext uri="{FF2B5EF4-FFF2-40B4-BE49-F238E27FC236}">
                <a16:creationId xmlns:a16="http://schemas.microsoft.com/office/drawing/2014/main" id="{ACD774D6-F33F-F14D-A5F1-293B94CF5DB8}"/>
              </a:ext>
            </a:extLst>
          </p:cNvPr>
          <p:cNvSpPr txBox="1">
            <a:spLocks/>
          </p:cNvSpPr>
          <p:nvPr/>
        </p:nvSpPr>
        <p:spPr>
          <a:xfrm>
            <a:off x="1610020" y="352330"/>
            <a:ext cx="8971960" cy="5354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9B2242"/>
                </a:solidFill>
                <a:latin typeface="Sztosfixed" pitchFamily="2" charset="77"/>
                <a:ea typeface="Sztosfixed" pitchFamily="2" charset="77"/>
                <a:cs typeface="Sztosfixed" pitchFamily="2" charset="77"/>
              </a:rPr>
              <a:t>Mushroom quiz</a:t>
            </a:r>
          </a:p>
        </p:txBody>
      </p:sp>
      <p:sp>
        <p:nvSpPr>
          <p:cNvPr id="19" name="1t">
            <a:extLst>
              <a:ext uri="{FF2B5EF4-FFF2-40B4-BE49-F238E27FC236}">
                <a16:creationId xmlns:a16="http://schemas.microsoft.com/office/drawing/2014/main" id="{2646C66D-5073-A723-A4D5-34D00E0B593B}"/>
              </a:ext>
            </a:extLst>
          </p:cNvPr>
          <p:cNvSpPr/>
          <p:nvPr/>
        </p:nvSpPr>
        <p:spPr>
          <a:xfrm>
            <a:off x="4662502" y="2080714"/>
            <a:ext cx="1335378" cy="446586"/>
          </a:xfrm>
          <a:prstGeom prst="roundRect">
            <a:avLst>
              <a:gd name="adj" fmla="val 37075"/>
            </a:avLst>
          </a:prstGeom>
          <a:solidFill>
            <a:srgbClr val="3EA3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SZTOS MEDIUM" pitchFamily="2" charset="77"/>
                <a:ea typeface="SZTOS MEDIUM" pitchFamily="2" charset="77"/>
                <a:cs typeface="SZTOS MEDIUM" pitchFamily="2" charset="77"/>
              </a:rPr>
              <a:t>True</a:t>
            </a:r>
            <a:endParaRPr lang="en-US" sz="1600" dirty="0">
              <a:solidFill>
                <a:schemeClr val="bg1"/>
              </a:solidFill>
            </a:endParaRPr>
          </a:p>
        </p:txBody>
      </p:sp>
      <p:sp>
        <p:nvSpPr>
          <p:cNvPr id="20" name="1f">
            <a:extLst>
              <a:ext uri="{FF2B5EF4-FFF2-40B4-BE49-F238E27FC236}">
                <a16:creationId xmlns:a16="http://schemas.microsoft.com/office/drawing/2014/main" id="{06677E0A-3692-55DF-F5A3-32D2D3C9815C}"/>
              </a:ext>
            </a:extLst>
          </p:cNvPr>
          <p:cNvSpPr/>
          <p:nvPr/>
        </p:nvSpPr>
        <p:spPr>
          <a:xfrm>
            <a:off x="6194121" y="2080714"/>
            <a:ext cx="1335378" cy="446586"/>
          </a:xfrm>
          <a:prstGeom prst="roundRect">
            <a:avLst>
              <a:gd name="adj" fmla="val 37075"/>
            </a:avLst>
          </a:prstGeom>
          <a:solidFill>
            <a:srgbClr val="F54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SZTOS MEDIUM" pitchFamily="2" charset="77"/>
                <a:ea typeface="SZTOS MEDIUM" pitchFamily="2" charset="77"/>
                <a:cs typeface="SZTOS MEDIUM" pitchFamily="2" charset="77"/>
              </a:rPr>
              <a:t>False</a:t>
            </a:r>
            <a:endParaRPr lang="en-US" sz="1600" dirty="0">
              <a:solidFill>
                <a:schemeClr val="bg1"/>
              </a:solidFill>
            </a:endParaRPr>
          </a:p>
        </p:txBody>
      </p:sp>
      <p:sp>
        <p:nvSpPr>
          <p:cNvPr id="5" name="2t">
            <a:extLst>
              <a:ext uri="{FF2B5EF4-FFF2-40B4-BE49-F238E27FC236}">
                <a16:creationId xmlns:a16="http://schemas.microsoft.com/office/drawing/2014/main" id="{2E4832FD-DFF5-4F57-5C1D-F9060E409DFC}"/>
              </a:ext>
            </a:extLst>
          </p:cNvPr>
          <p:cNvSpPr/>
          <p:nvPr/>
        </p:nvSpPr>
        <p:spPr>
          <a:xfrm>
            <a:off x="4662502" y="3249114"/>
            <a:ext cx="1335378" cy="446586"/>
          </a:xfrm>
          <a:prstGeom prst="roundRect">
            <a:avLst>
              <a:gd name="adj" fmla="val 37075"/>
            </a:avLst>
          </a:prstGeom>
          <a:solidFill>
            <a:srgbClr val="3EA3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SZTOS MEDIUM" pitchFamily="2" charset="77"/>
                <a:ea typeface="SZTOS MEDIUM" pitchFamily="2" charset="77"/>
                <a:cs typeface="SZTOS MEDIUM" pitchFamily="2" charset="77"/>
              </a:rPr>
              <a:t>True</a:t>
            </a:r>
            <a:endParaRPr lang="en-US" sz="1600" dirty="0">
              <a:solidFill>
                <a:schemeClr val="bg1"/>
              </a:solidFill>
            </a:endParaRPr>
          </a:p>
        </p:txBody>
      </p:sp>
      <p:sp>
        <p:nvSpPr>
          <p:cNvPr id="6" name="2f">
            <a:extLst>
              <a:ext uri="{FF2B5EF4-FFF2-40B4-BE49-F238E27FC236}">
                <a16:creationId xmlns:a16="http://schemas.microsoft.com/office/drawing/2014/main" id="{BA74CB96-8CB6-7ED1-93A6-5EA0C11FA037}"/>
              </a:ext>
            </a:extLst>
          </p:cNvPr>
          <p:cNvSpPr/>
          <p:nvPr/>
        </p:nvSpPr>
        <p:spPr>
          <a:xfrm>
            <a:off x="6194121" y="3249114"/>
            <a:ext cx="1335378" cy="446586"/>
          </a:xfrm>
          <a:prstGeom prst="roundRect">
            <a:avLst>
              <a:gd name="adj" fmla="val 37075"/>
            </a:avLst>
          </a:prstGeom>
          <a:solidFill>
            <a:srgbClr val="F54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SZTOS MEDIUM" pitchFamily="2" charset="77"/>
                <a:ea typeface="SZTOS MEDIUM" pitchFamily="2" charset="77"/>
                <a:cs typeface="SZTOS MEDIUM" pitchFamily="2" charset="77"/>
              </a:rPr>
              <a:t>False</a:t>
            </a:r>
            <a:endParaRPr lang="en-US" sz="1600" dirty="0">
              <a:solidFill>
                <a:schemeClr val="bg1"/>
              </a:solidFill>
            </a:endParaRPr>
          </a:p>
        </p:txBody>
      </p:sp>
      <p:sp>
        <p:nvSpPr>
          <p:cNvPr id="7" name="3t">
            <a:extLst>
              <a:ext uri="{FF2B5EF4-FFF2-40B4-BE49-F238E27FC236}">
                <a16:creationId xmlns:a16="http://schemas.microsoft.com/office/drawing/2014/main" id="{34751260-85EB-EC4B-1FD3-E9D6A2CFA61F}"/>
              </a:ext>
            </a:extLst>
          </p:cNvPr>
          <p:cNvSpPr/>
          <p:nvPr/>
        </p:nvSpPr>
        <p:spPr>
          <a:xfrm>
            <a:off x="4662502" y="4468314"/>
            <a:ext cx="1335378" cy="446586"/>
          </a:xfrm>
          <a:prstGeom prst="roundRect">
            <a:avLst>
              <a:gd name="adj" fmla="val 37075"/>
            </a:avLst>
          </a:prstGeom>
          <a:solidFill>
            <a:srgbClr val="3EA3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SZTOS MEDIUM" pitchFamily="2" charset="77"/>
                <a:ea typeface="SZTOS MEDIUM" pitchFamily="2" charset="77"/>
                <a:cs typeface="SZTOS MEDIUM" pitchFamily="2" charset="77"/>
              </a:rPr>
              <a:t>True</a:t>
            </a:r>
            <a:endParaRPr lang="en-US" sz="1600" dirty="0">
              <a:solidFill>
                <a:schemeClr val="bg1"/>
              </a:solidFill>
            </a:endParaRPr>
          </a:p>
        </p:txBody>
      </p:sp>
      <p:sp>
        <p:nvSpPr>
          <p:cNvPr id="9" name="3f">
            <a:extLst>
              <a:ext uri="{FF2B5EF4-FFF2-40B4-BE49-F238E27FC236}">
                <a16:creationId xmlns:a16="http://schemas.microsoft.com/office/drawing/2014/main" id="{1F349E4A-D5EB-3C76-3F67-D70EF8040330}"/>
              </a:ext>
            </a:extLst>
          </p:cNvPr>
          <p:cNvSpPr/>
          <p:nvPr/>
        </p:nvSpPr>
        <p:spPr>
          <a:xfrm>
            <a:off x="6194121" y="4468314"/>
            <a:ext cx="1335378" cy="446586"/>
          </a:xfrm>
          <a:prstGeom prst="roundRect">
            <a:avLst>
              <a:gd name="adj" fmla="val 37075"/>
            </a:avLst>
          </a:prstGeom>
          <a:solidFill>
            <a:srgbClr val="F54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SZTOS MEDIUM" pitchFamily="2" charset="77"/>
                <a:ea typeface="SZTOS MEDIUM" pitchFamily="2" charset="77"/>
                <a:cs typeface="SZTOS MEDIUM" pitchFamily="2" charset="77"/>
              </a:rPr>
              <a:t>False</a:t>
            </a:r>
            <a:endParaRPr lang="en-US" sz="1600" dirty="0">
              <a:solidFill>
                <a:schemeClr val="bg1"/>
              </a:solidFill>
            </a:endParaRPr>
          </a:p>
        </p:txBody>
      </p:sp>
      <p:sp>
        <p:nvSpPr>
          <p:cNvPr id="10" name="4t">
            <a:extLst>
              <a:ext uri="{FF2B5EF4-FFF2-40B4-BE49-F238E27FC236}">
                <a16:creationId xmlns:a16="http://schemas.microsoft.com/office/drawing/2014/main" id="{1D12E3AD-8F1F-ABAF-EC4F-F8558E26AE64}"/>
              </a:ext>
            </a:extLst>
          </p:cNvPr>
          <p:cNvSpPr/>
          <p:nvPr/>
        </p:nvSpPr>
        <p:spPr>
          <a:xfrm>
            <a:off x="4662502" y="5662114"/>
            <a:ext cx="1335378" cy="446586"/>
          </a:xfrm>
          <a:prstGeom prst="roundRect">
            <a:avLst>
              <a:gd name="adj" fmla="val 37075"/>
            </a:avLst>
          </a:prstGeom>
          <a:solidFill>
            <a:srgbClr val="3EA3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SZTOS MEDIUM" pitchFamily="2" charset="77"/>
                <a:ea typeface="SZTOS MEDIUM" pitchFamily="2" charset="77"/>
                <a:cs typeface="SZTOS MEDIUM" pitchFamily="2" charset="77"/>
              </a:rPr>
              <a:t>True</a:t>
            </a:r>
            <a:endParaRPr lang="en-US" sz="1600" dirty="0">
              <a:solidFill>
                <a:schemeClr val="bg1"/>
              </a:solidFill>
            </a:endParaRPr>
          </a:p>
        </p:txBody>
      </p:sp>
      <p:sp>
        <p:nvSpPr>
          <p:cNvPr id="11" name="4f">
            <a:extLst>
              <a:ext uri="{FF2B5EF4-FFF2-40B4-BE49-F238E27FC236}">
                <a16:creationId xmlns:a16="http://schemas.microsoft.com/office/drawing/2014/main" id="{EF986054-5B8E-B8A4-2404-F7C5A106925D}"/>
              </a:ext>
            </a:extLst>
          </p:cNvPr>
          <p:cNvSpPr/>
          <p:nvPr/>
        </p:nvSpPr>
        <p:spPr>
          <a:xfrm>
            <a:off x="6194121" y="5662114"/>
            <a:ext cx="1335378" cy="446586"/>
          </a:xfrm>
          <a:prstGeom prst="roundRect">
            <a:avLst>
              <a:gd name="adj" fmla="val 37075"/>
            </a:avLst>
          </a:prstGeom>
          <a:solidFill>
            <a:srgbClr val="F54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SZTOS MEDIUM" pitchFamily="2" charset="77"/>
                <a:ea typeface="SZTOS MEDIUM" pitchFamily="2" charset="77"/>
                <a:cs typeface="SZTOS MEDIUM" pitchFamily="2" charset="77"/>
              </a:rPr>
              <a:t>False</a:t>
            </a:r>
            <a:endParaRPr lang="en-US" sz="1600" dirty="0">
              <a:solidFill>
                <a:schemeClr val="bg1"/>
              </a:solidFill>
            </a:endParaRPr>
          </a:p>
        </p:txBody>
      </p:sp>
      <p:sp>
        <p:nvSpPr>
          <p:cNvPr id="16" name="4">
            <a:extLst>
              <a:ext uri="{FF2B5EF4-FFF2-40B4-BE49-F238E27FC236}">
                <a16:creationId xmlns:a16="http://schemas.microsoft.com/office/drawing/2014/main" id="{8D77F260-A9D1-6F8B-D3C8-B4C9500D2FE2}"/>
              </a:ext>
            </a:extLst>
          </p:cNvPr>
          <p:cNvSpPr/>
          <p:nvPr/>
        </p:nvSpPr>
        <p:spPr>
          <a:xfrm>
            <a:off x="3455379" y="5662114"/>
            <a:ext cx="5281242" cy="446585"/>
          </a:xfrm>
          <a:prstGeom prst="roundRect">
            <a:avLst>
              <a:gd name="adj" fmla="val 37075"/>
            </a:avLst>
          </a:prstGeom>
          <a:solidFill>
            <a:srgbClr val="3EA3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SZTOS MEDIUM" pitchFamily="2" charset="77"/>
                <a:ea typeface="SZTOS MEDIUM" pitchFamily="2" charset="77"/>
                <a:cs typeface="SZTOS MEDIUM" pitchFamily="2" charset="77"/>
              </a:rPr>
              <a:t>True</a:t>
            </a:r>
            <a:endParaRPr lang="en-US" sz="1600" dirty="0">
              <a:solidFill>
                <a:schemeClr val="bg1"/>
              </a:solidFill>
              <a:latin typeface="Montserrat" pitchFamily="2" charset="77"/>
            </a:endParaRPr>
          </a:p>
        </p:txBody>
      </p:sp>
      <p:sp>
        <p:nvSpPr>
          <p:cNvPr id="14" name="3">
            <a:extLst>
              <a:ext uri="{FF2B5EF4-FFF2-40B4-BE49-F238E27FC236}">
                <a16:creationId xmlns:a16="http://schemas.microsoft.com/office/drawing/2014/main" id="{B6B2B771-B2B8-09AA-7A41-8B0989E22E2F}"/>
              </a:ext>
            </a:extLst>
          </p:cNvPr>
          <p:cNvSpPr/>
          <p:nvPr/>
        </p:nvSpPr>
        <p:spPr>
          <a:xfrm>
            <a:off x="3455379" y="4468314"/>
            <a:ext cx="5281242" cy="446585"/>
          </a:xfrm>
          <a:prstGeom prst="roundRect">
            <a:avLst>
              <a:gd name="adj" fmla="val 37075"/>
            </a:avLst>
          </a:prstGeom>
          <a:solidFill>
            <a:srgbClr val="3EA3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SZTOS MEDIUM" pitchFamily="2" charset="77"/>
                <a:ea typeface="SZTOS MEDIUM" pitchFamily="2" charset="77"/>
                <a:cs typeface="SZTOS MEDIUM" pitchFamily="2" charset="77"/>
              </a:rPr>
              <a:t>True</a:t>
            </a:r>
            <a:endParaRPr lang="en-US" sz="1600" dirty="0">
              <a:solidFill>
                <a:schemeClr val="bg1"/>
              </a:solidFill>
              <a:latin typeface="Montserrat" pitchFamily="2" charset="77"/>
            </a:endParaRPr>
          </a:p>
        </p:txBody>
      </p:sp>
      <p:sp>
        <p:nvSpPr>
          <p:cNvPr id="13" name="2">
            <a:extLst>
              <a:ext uri="{FF2B5EF4-FFF2-40B4-BE49-F238E27FC236}">
                <a16:creationId xmlns:a16="http://schemas.microsoft.com/office/drawing/2014/main" id="{3C385F08-235F-F238-1C25-D1217C41D2B2}"/>
              </a:ext>
            </a:extLst>
          </p:cNvPr>
          <p:cNvSpPr/>
          <p:nvPr/>
        </p:nvSpPr>
        <p:spPr>
          <a:xfrm>
            <a:off x="3455380" y="3249114"/>
            <a:ext cx="5281241" cy="446585"/>
          </a:xfrm>
          <a:prstGeom prst="roundRect">
            <a:avLst>
              <a:gd name="adj" fmla="val 37075"/>
            </a:avLst>
          </a:prstGeom>
          <a:solidFill>
            <a:srgbClr val="3EA3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1620"/>
              </a:lnSpc>
            </a:pPr>
            <a:r>
              <a:rPr lang="en-AU" sz="1600" dirty="0">
                <a:solidFill>
                  <a:schemeClr val="bg1"/>
                </a:solidFill>
                <a:latin typeface="SZTOS MEDIUM" pitchFamily="2" charset="77"/>
                <a:ea typeface="SZTOS MEDIUM" pitchFamily="2" charset="77"/>
                <a:cs typeface="SZTOS MEDIUM" pitchFamily="2" charset="77"/>
              </a:rPr>
              <a:t>True - </a:t>
            </a:r>
            <a:r>
              <a:rPr lang="en-AU" sz="1600" dirty="0">
                <a:solidFill>
                  <a:schemeClr val="bg1"/>
                </a:solidFill>
                <a:latin typeface="Montserrat" pitchFamily="2" charset="77"/>
                <a:ea typeface="SZTOS MEDIUM" pitchFamily="2" charset="77"/>
                <a:cs typeface="SZTOS MEDIUM" pitchFamily="2" charset="77"/>
              </a:rPr>
              <a:t>eating lots of coloured fruit and vegetables helps you stay healthy.</a:t>
            </a:r>
            <a:endParaRPr lang="en-US" sz="1600" dirty="0">
              <a:solidFill>
                <a:schemeClr val="bg1"/>
              </a:solidFill>
              <a:latin typeface="Montserrat" pitchFamily="2" charset="77"/>
            </a:endParaRPr>
          </a:p>
        </p:txBody>
      </p:sp>
      <p:sp>
        <p:nvSpPr>
          <p:cNvPr id="8" name="1">
            <a:extLst>
              <a:ext uri="{FF2B5EF4-FFF2-40B4-BE49-F238E27FC236}">
                <a16:creationId xmlns:a16="http://schemas.microsoft.com/office/drawing/2014/main" id="{930C180A-ADCB-B7B4-3E2A-EFA21D566CF3}"/>
              </a:ext>
            </a:extLst>
          </p:cNvPr>
          <p:cNvSpPr/>
          <p:nvPr/>
        </p:nvSpPr>
        <p:spPr>
          <a:xfrm>
            <a:off x="3455380" y="2080713"/>
            <a:ext cx="5281241" cy="446587"/>
          </a:xfrm>
          <a:prstGeom prst="roundRect">
            <a:avLst>
              <a:gd name="adj" fmla="val 37075"/>
            </a:avLst>
          </a:prstGeom>
          <a:solidFill>
            <a:srgbClr val="3EA3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SZTOS MEDIUM" pitchFamily="2" charset="77"/>
                <a:ea typeface="SZTOS MEDIUM" pitchFamily="2" charset="77"/>
                <a:cs typeface="SZTOS MEDIUM" pitchFamily="2" charset="77"/>
              </a:rPr>
              <a:t>True - </a:t>
            </a:r>
            <a:r>
              <a:rPr lang="en-AU" sz="1600" dirty="0">
                <a:solidFill>
                  <a:schemeClr val="bg1"/>
                </a:solidFill>
                <a:latin typeface="Montserrat" pitchFamily="2" charset="77"/>
                <a:ea typeface="SZTOS MEDIUM" pitchFamily="2" charset="77"/>
                <a:cs typeface="SZTOS MEDIUM" pitchFamily="2" charset="77"/>
              </a:rPr>
              <a:t>sunlight helps make vitamin D</a:t>
            </a:r>
            <a:endParaRPr lang="en-US" sz="1600" dirty="0">
              <a:solidFill>
                <a:schemeClr val="bg1"/>
              </a:solidFill>
              <a:latin typeface="Montserrat" pitchFamily="2" charset="77"/>
            </a:endParaRPr>
          </a:p>
        </p:txBody>
      </p:sp>
      <p:grpSp>
        <p:nvGrpSpPr>
          <p:cNvPr id="4" name="menu">
            <a:extLst>
              <a:ext uri="{FF2B5EF4-FFF2-40B4-BE49-F238E27FC236}">
                <a16:creationId xmlns:a16="http://schemas.microsoft.com/office/drawing/2014/main" id="{3EBF6B45-58DB-077F-A53B-AA5446063127}"/>
              </a:ext>
            </a:extLst>
          </p:cNvPr>
          <p:cNvGrpSpPr/>
          <p:nvPr/>
        </p:nvGrpSpPr>
        <p:grpSpPr>
          <a:xfrm>
            <a:off x="11474101" y="2871719"/>
            <a:ext cx="460535" cy="1114561"/>
            <a:chOff x="151927" y="2325786"/>
            <a:chExt cx="260682" cy="630889"/>
          </a:xfrm>
        </p:grpSpPr>
        <p:sp>
          <p:nvSpPr>
            <p:cNvPr id="12" name="Rectangle: Rounded Corners 63">
              <a:extLst>
                <a:ext uri="{FF2B5EF4-FFF2-40B4-BE49-F238E27FC236}">
                  <a16:creationId xmlns:a16="http://schemas.microsoft.com/office/drawing/2014/main" id="{11A05293-8FD3-A66F-5950-1C42E3BE9B63}"/>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15" name="a4">
              <a:hlinkClick r:id="" action="ppaction://hlinkshowjump?jump=nextslide"/>
              <a:extLst>
                <a:ext uri="{FF2B5EF4-FFF2-40B4-BE49-F238E27FC236}">
                  <a16:creationId xmlns:a16="http://schemas.microsoft.com/office/drawing/2014/main" id="{F39F71C1-153A-DFFB-8A00-4831644B7542}"/>
                </a:ext>
              </a:extLst>
            </p:cNvPr>
            <p:cNvPicPr>
              <a:picLocks noChangeAspect="1"/>
            </p:cNvPicPr>
            <p:nvPr/>
          </p:nvPicPr>
          <p:blipFill>
            <a:blip r:embed="rId2"/>
            <a:srcRect/>
            <a:stretch/>
          </p:blipFill>
          <p:spPr>
            <a:xfrm>
              <a:off x="204687" y="2740767"/>
              <a:ext cx="154441" cy="106747"/>
            </a:xfrm>
            <a:prstGeom prst="rect">
              <a:avLst/>
            </a:prstGeom>
          </p:spPr>
        </p:pic>
        <p:pic>
          <p:nvPicPr>
            <p:cNvPr id="17" name="a4">
              <a:hlinkClick r:id="" action="ppaction://hlinkshowjump?jump=previousslide"/>
              <a:extLst>
                <a:ext uri="{FF2B5EF4-FFF2-40B4-BE49-F238E27FC236}">
                  <a16:creationId xmlns:a16="http://schemas.microsoft.com/office/drawing/2014/main" id="{7004E0BC-EA69-65F7-4233-DCD225C6CDD8}"/>
                </a:ext>
              </a:extLst>
            </p:cNvPr>
            <p:cNvPicPr>
              <a:picLocks noChangeAspect="1"/>
            </p:cNvPicPr>
            <p:nvPr/>
          </p:nvPicPr>
          <p:blipFill>
            <a:blip r:embed="rId2"/>
            <a:srcRect/>
            <a:stretch/>
          </p:blipFill>
          <p:spPr>
            <a:xfrm rot="10800000">
              <a:off x="204687" y="2434554"/>
              <a:ext cx="154441" cy="106747"/>
            </a:xfrm>
            <a:prstGeom prst="rect">
              <a:avLst/>
            </a:prstGeom>
          </p:spPr>
        </p:pic>
      </p:grpSp>
    </p:spTree>
    <p:extLst>
      <p:ext uri="{BB962C8B-B14F-4D97-AF65-F5344CB8AC3E}">
        <p14:creationId xmlns:p14="http://schemas.microsoft.com/office/powerpoint/2010/main" val="4225876073"/>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7" restart="whenNotActive" fill="hold" evtFilter="cancelBubble" nodeType="interactiveSeq">
                <p:stCondLst>
                  <p:cond evt="onClick" delay="0">
                    <p:tgtEl>
                      <p:spTgt spid="20"/>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2"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2" nodeType="click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27" restart="whenNotActive" fill="hold" evtFilter="cancelBubble" nodeType="interactiveSeq">
                <p:stCondLst>
                  <p:cond evt="onClick" delay="0">
                    <p:tgtEl>
                      <p:spTgt spid="9"/>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grpId="2" nodeType="clickEffect">
                                  <p:stCondLst>
                                    <p:cond delay="0"/>
                                  </p:stCondLst>
                                  <p:childTnLst>
                                    <p:set>
                                      <p:cBhvr>
                                        <p:cTn id="31"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10"/>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2" nodeType="clickEffect">
                                  <p:stCondLst>
                                    <p:cond delay="0"/>
                                  </p:stCondLst>
                                  <p:childTnLst>
                                    <p:set>
                                      <p:cBhvr>
                                        <p:cTn id="41"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42" restart="whenNotActive" fill="hold" evtFilter="cancelBubble" nodeType="interactiveSeq">
                <p:stCondLst>
                  <p:cond evt="onClick" delay="0">
                    <p:tgtEl>
                      <p:spTgt spid="8"/>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13"/>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grpId="1" nodeType="clickEffect">
                                  <p:stCondLst>
                                    <p:cond delay="0"/>
                                  </p:stCondLst>
                                  <p:childTnLst>
                                    <p:set>
                                      <p:cBhvr>
                                        <p:cTn id="51"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2" restart="whenNotActive" fill="hold" evtFilter="cancelBubble" nodeType="interactiveSeq">
                <p:stCondLst>
                  <p:cond evt="onClick" delay="0">
                    <p:tgtEl>
                      <p:spTgt spid="14"/>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6"/>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grpId="1" nodeType="clickEffect">
                                  <p:stCondLst>
                                    <p:cond delay="0"/>
                                  </p:stCondLst>
                                  <p:childTnLst>
                                    <p:set>
                                      <p:cBhvr>
                                        <p:cTn id="61"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6" grpId="0" animBg="1"/>
      <p:bldP spid="16" grpId="1" animBg="1"/>
      <p:bldP spid="16" grpId="2" animBg="1"/>
      <p:bldP spid="14" grpId="0" animBg="1"/>
      <p:bldP spid="14" grpId="1" animBg="1"/>
      <p:bldP spid="14" grpId="2" animBg="1"/>
      <p:bldP spid="13" grpId="0" animBg="1"/>
      <p:bldP spid="13" grpId="1" animBg="1"/>
      <p:bldP spid="13" grpId="2" animBg="1"/>
      <p:bldP spid="8" grpId="0" animBg="1"/>
      <p:bldP spid="8" grpId="1" animBg="1"/>
      <p:bldP spid="8" grpId="2"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B3ECD9-47EE-D7F4-0ED7-99C3B8A3D513}"/>
            </a:ext>
          </a:extLst>
        </p:cNvPr>
        <p:cNvGrpSpPr/>
        <p:nvPr/>
      </p:nvGrpSpPr>
      <p:grpSpPr>
        <a:xfrm>
          <a:off x="0" y="0"/>
          <a:ext cx="0" cy="0"/>
          <a:chOff x="0" y="0"/>
          <a:chExt cx="0" cy="0"/>
        </a:xfrm>
      </p:grpSpPr>
      <p:sp>
        <p:nvSpPr>
          <p:cNvPr id="40" name="8">
            <a:extLst>
              <a:ext uri="{FF2B5EF4-FFF2-40B4-BE49-F238E27FC236}">
                <a16:creationId xmlns:a16="http://schemas.microsoft.com/office/drawing/2014/main" id="{92A67B79-E8E9-C2AF-51CC-9FDA9E5FF5B7}"/>
              </a:ext>
            </a:extLst>
          </p:cNvPr>
          <p:cNvSpPr/>
          <p:nvPr/>
        </p:nvSpPr>
        <p:spPr>
          <a:xfrm>
            <a:off x="6273125" y="4767014"/>
            <a:ext cx="3224826" cy="1551121"/>
          </a:xfrm>
          <a:prstGeom prst="roundRect">
            <a:avLst>
              <a:gd name="adj" fmla="val 11197"/>
            </a:avLst>
          </a:prstGeom>
          <a:solidFill>
            <a:srgbClr val="E3EFE3"/>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gn="ctr">
              <a:lnSpc>
                <a:spcPts val="2400"/>
              </a:lnSpc>
            </a:pPr>
            <a:r>
              <a:rPr lang="en-US" sz="1600" dirty="0">
                <a:solidFill>
                  <a:srgbClr val="414141"/>
                </a:solidFill>
                <a:latin typeface="Montserrat" pitchFamily="2" charset="77"/>
                <a:ea typeface="Sztosfixed" pitchFamily="2" charset="77"/>
                <a:cs typeface="Sztosfixed" pitchFamily="2" charset="77"/>
              </a:rPr>
              <a:t>A special </a:t>
            </a:r>
            <a:r>
              <a:rPr lang="en-US" sz="1600" dirty="0" err="1">
                <a:solidFill>
                  <a:srgbClr val="414141"/>
                </a:solidFill>
                <a:latin typeface="Montserrat" pitchFamily="2" charset="77"/>
                <a:ea typeface="Sztosfixed" pitchFamily="2" charset="77"/>
                <a:cs typeface="Sztosfixed" pitchFamily="2" charset="77"/>
              </a:rPr>
              <a:t>savoury</a:t>
            </a:r>
            <a:r>
              <a:rPr lang="en-US" sz="1600" dirty="0">
                <a:solidFill>
                  <a:srgbClr val="414141"/>
                </a:solidFill>
                <a:latin typeface="Montserrat" pitchFamily="2" charset="77"/>
                <a:ea typeface="Sztosfixed" pitchFamily="2" charset="77"/>
                <a:cs typeface="Sztosfixed" pitchFamily="2" charset="77"/>
              </a:rPr>
              <a:t> taste, like the taste of mushrooms or cheese.</a:t>
            </a:r>
          </a:p>
        </p:txBody>
      </p:sp>
      <p:sp>
        <p:nvSpPr>
          <p:cNvPr id="31" name="7">
            <a:extLst>
              <a:ext uri="{FF2B5EF4-FFF2-40B4-BE49-F238E27FC236}">
                <a16:creationId xmlns:a16="http://schemas.microsoft.com/office/drawing/2014/main" id="{1C291DEC-7667-39CC-4CE6-42344971A714}"/>
              </a:ext>
            </a:extLst>
          </p:cNvPr>
          <p:cNvSpPr/>
          <p:nvPr/>
        </p:nvSpPr>
        <p:spPr>
          <a:xfrm>
            <a:off x="2763797" y="4767014"/>
            <a:ext cx="3224826" cy="1551121"/>
          </a:xfrm>
          <a:prstGeom prst="roundRect">
            <a:avLst>
              <a:gd name="adj" fmla="val 11197"/>
            </a:avLst>
          </a:prstGeom>
          <a:solidFill>
            <a:srgbClr val="E3EFE3"/>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gn="ctr">
              <a:lnSpc>
                <a:spcPts val="2400"/>
              </a:lnSpc>
            </a:pPr>
            <a:r>
              <a:rPr lang="en-US" sz="1600" dirty="0">
                <a:solidFill>
                  <a:srgbClr val="414141"/>
                </a:solidFill>
                <a:latin typeface="Montserrat" pitchFamily="2" charset="77"/>
                <a:ea typeface="Sztosfixed" pitchFamily="2" charset="77"/>
                <a:cs typeface="Sztosfixed" pitchFamily="2" charset="77"/>
              </a:rPr>
              <a:t>How something feels when we touch or eat it (smooth, bumpy, crunchy, soft).</a:t>
            </a:r>
          </a:p>
        </p:txBody>
      </p:sp>
      <p:sp>
        <p:nvSpPr>
          <p:cNvPr id="21" name="6">
            <a:extLst>
              <a:ext uri="{FF2B5EF4-FFF2-40B4-BE49-F238E27FC236}">
                <a16:creationId xmlns:a16="http://schemas.microsoft.com/office/drawing/2014/main" id="{98D10CE4-3DD5-FC41-B220-AA3DFF4B605B}"/>
              </a:ext>
            </a:extLst>
          </p:cNvPr>
          <p:cNvSpPr/>
          <p:nvPr/>
        </p:nvSpPr>
        <p:spPr>
          <a:xfrm>
            <a:off x="7977972" y="2985351"/>
            <a:ext cx="3224826" cy="1551121"/>
          </a:xfrm>
          <a:prstGeom prst="roundRect">
            <a:avLst>
              <a:gd name="adj" fmla="val 11197"/>
            </a:avLst>
          </a:prstGeom>
          <a:solidFill>
            <a:srgbClr val="E3EFE3"/>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gn="ctr">
              <a:lnSpc>
                <a:spcPts val="2400"/>
              </a:lnSpc>
            </a:pPr>
            <a:r>
              <a:rPr lang="en-US" sz="1600" dirty="0">
                <a:solidFill>
                  <a:srgbClr val="414141"/>
                </a:solidFill>
                <a:latin typeface="Montserrat" pitchFamily="2" charset="77"/>
                <a:ea typeface="Sztosfixed" pitchFamily="2" charset="77"/>
                <a:cs typeface="Sztosfixed" pitchFamily="2" charset="77"/>
              </a:rPr>
              <a:t>What we experience when we eat food (sweet, savory, bitter, sour, umami).</a:t>
            </a:r>
          </a:p>
        </p:txBody>
      </p:sp>
      <p:sp>
        <p:nvSpPr>
          <p:cNvPr id="25" name="5">
            <a:extLst>
              <a:ext uri="{FF2B5EF4-FFF2-40B4-BE49-F238E27FC236}">
                <a16:creationId xmlns:a16="http://schemas.microsoft.com/office/drawing/2014/main" id="{D0E781D0-AFEA-CD01-61F8-7372F35930B8}"/>
              </a:ext>
            </a:extLst>
          </p:cNvPr>
          <p:cNvSpPr/>
          <p:nvPr/>
        </p:nvSpPr>
        <p:spPr>
          <a:xfrm>
            <a:off x="4483006" y="2985351"/>
            <a:ext cx="3224826" cy="1551121"/>
          </a:xfrm>
          <a:prstGeom prst="roundRect">
            <a:avLst>
              <a:gd name="adj" fmla="val 11197"/>
            </a:avLst>
          </a:prstGeom>
          <a:solidFill>
            <a:srgbClr val="E3EFE3"/>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gn="ctr">
              <a:lnSpc>
                <a:spcPts val="2400"/>
              </a:lnSpc>
            </a:pPr>
            <a:r>
              <a:rPr lang="en-US" sz="1600" dirty="0">
                <a:solidFill>
                  <a:srgbClr val="414141"/>
                </a:solidFill>
                <a:latin typeface="Montserrat" pitchFamily="2" charset="77"/>
                <a:ea typeface="Sztosfixed" pitchFamily="2" charset="77"/>
                <a:cs typeface="Sztosfixed" pitchFamily="2" charset="77"/>
              </a:rPr>
              <a:t>The ways we explore the world (sight, smell, touch, taste, hearing).</a:t>
            </a:r>
          </a:p>
        </p:txBody>
      </p:sp>
      <p:sp>
        <p:nvSpPr>
          <p:cNvPr id="23" name="4">
            <a:extLst>
              <a:ext uri="{FF2B5EF4-FFF2-40B4-BE49-F238E27FC236}">
                <a16:creationId xmlns:a16="http://schemas.microsoft.com/office/drawing/2014/main" id="{522A3501-D799-934A-0E1D-06FDE13DD3D8}"/>
              </a:ext>
            </a:extLst>
          </p:cNvPr>
          <p:cNvSpPr/>
          <p:nvPr/>
        </p:nvSpPr>
        <p:spPr>
          <a:xfrm>
            <a:off x="987168" y="2985351"/>
            <a:ext cx="3224826" cy="1551121"/>
          </a:xfrm>
          <a:prstGeom prst="roundRect">
            <a:avLst>
              <a:gd name="adj" fmla="val 11197"/>
            </a:avLst>
          </a:prstGeom>
          <a:solidFill>
            <a:srgbClr val="E3EFE3"/>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gn="ctr">
              <a:lnSpc>
                <a:spcPts val="2400"/>
              </a:lnSpc>
            </a:pPr>
            <a:r>
              <a:rPr lang="en-US" sz="1600" dirty="0">
                <a:solidFill>
                  <a:srgbClr val="414141"/>
                </a:solidFill>
                <a:latin typeface="Montserrat" pitchFamily="2" charset="77"/>
                <a:ea typeface="Sztosfixed" pitchFamily="2" charset="77"/>
                <a:cs typeface="Sztosfixed" pitchFamily="2" charset="77"/>
              </a:rPr>
              <a:t>Instructions on how to make a dish.</a:t>
            </a:r>
          </a:p>
        </p:txBody>
      </p:sp>
      <p:sp>
        <p:nvSpPr>
          <p:cNvPr id="22" name="3">
            <a:extLst>
              <a:ext uri="{FF2B5EF4-FFF2-40B4-BE49-F238E27FC236}">
                <a16:creationId xmlns:a16="http://schemas.microsoft.com/office/drawing/2014/main" id="{A25EB4FF-45EA-2288-1C16-DC2CFC1C978B}"/>
              </a:ext>
            </a:extLst>
          </p:cNvPr>
          <p:cNvSpPr/>
          <p:nvPr/>
        </p:nvSpPr>
        <p:spPr>
          <a:xfrm>
            <a:off x="7977972" y="1203688"/>
            <a:ext cx="3224826" cy="1551121"/>
          </a:xfrm>
          <a:prstGeom prst="roundRect">
            <a:avLst>
              <a:gd name="adj" fmla="val 11197"/>
            </a:avLst>
          </a:prstGeom>
          <a:solidFill>
            <a:srgbClr val="E3EFE3"/>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gn="ctr">
              <a:lnSpc>
                <a:spcPts val="2400"/>
              </a:lnSpc>
            </a:pPr>
            <a:r>
              <a:rPr lang="en-US" sz="1600" dirty="0">
                <a:solidFill>
                  <a:srgbClr val="414141"/>
                </a:solidFill>
                <a:latin typeface="Montserrat" pitchFamily="2" charset="77"/>
                <a:ea typeface="Sztosfixed" pitchFamily="2" charset="77"/>
                <a:cs typeface="Sztosfixed" pitchFamily="2" charset="77"/>
              </a:rPr>
              <a:t>Food that has not been cooked.</a:t>
            </a:r>
          </a:p>
        </p:txBody>
      </p:sp>
      <p:sp>
        <p:nvSpPr>
          <p:cNvPr id="30" name="2">
            <a:extLst>
              <a:ext uri="{FF2B5EF4-FFF2-40B4-BE49-F238E27FC236}">
                <a16:creationId xmlns:a16="http://schemas.microsoft.com/office/drawing/2014/main" id="{336F8B0C-1FE6-88FB-AFBD-9C9E8706B2B4}"/>
              </a:ext>
            </a:extLst>
          </p:cNvPr>
          <p:cNvSpPr/>
          <p:nvPr/>
        </p:nvSpPr>
        <p:spPr>
          <a:xfrm>
            <a:off x="4483006" y="1203688"/>
            <a:ext cx="3224826" cy="1551121"/>
          </a:xfrm>
          <a:prstGeom prst="roundRect">
            <a:avLst>
              <a:gd name="adj" fmla="val 11197"/>
            </a:avLst>
          </a:prstGeom>
          <a:solidFill>
            <a:srgbClr val="E3EFE3"/>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gn="ctr">
              <a:lnSpc>
                <a:spcPts val="2400"/>
              </a:lnSpc>
            </a:pPr>
            <a:r>
              <a:rPr lang="en-US" sz="1600" dirty="0">
                <a:solidFill>
                  <a:srgbClr val="414141"/>
                </a:solidFill>
                <a:latin typeface="Montserrat" pitchFamily="2" charset="77"/>
                <a:ea typeface="Sztosfixed" pitchFamily="2" charset="77"/>
                <a:cs typeface="Sztosfixed" pitchFamily="2" charset="77"/>
              </a:rPr>
              <a:t>Food that has been heated.</a:t>
            </a:r>
          </a:p>
        </p:txBody>
      </p:sp>
      <p:sp>
        <p:nvSpPr>
          <p:cNvPr id="24" name="1">
            <a:extLst>
              <a:ext uri="{FF2B5EF4-FFF2-40B4-BE49-F238E27FC236}">
                <a16:creationId xmlns:a16="http://schemas.microsoft.com/office/drawing/2014/main" id="{4711C621-E986-DAC4-A113-1876E7717BE9}"/>
              </a:ext>
            </a:extLst>
          </p:cNvPr>
          <p:cNvSpPr/>
          <p:nvPr/>
        </p:nvSpPr>
        <p:spPr>
          <a:xfrm>
            <a:off x="987168" y="1203688"/>
            <a:ext cx="3224826" cy="1551121"/>
          </a:xfrm>
          <a:prstGeom prst="roundRect">
            <a:avLst>
              <a:gd name="adj" fmla="val 11197"/>
            </a:avLst>
          </a:prstGeom>
          <a:solidFill>
            <a:srgbClr val="E3EFE3"/>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gn="ctr">
              <a:lnSpc>
                <a:spcPts val="2400"/>
              </a:lnSpc>
            </a:pPr>
            <a:r>
              <a:rPr lang="en-US" sz="1600" dirty="0">
                <a:solidFill>
                  <a:srgbClr val="414141"/>
                </a:solidFill>
                <a:latin typeface="Montserrat" pitchFamily="2" charset="77"/>
                <a:ea typeface="Sztosfixed" pitchFamily="2" charset="77"/>
                <a:cs typeface="Sztosfixed" pitchFamily="2" charset="77"/>
              </a:rPr>
              <a:t>A person who cooks food.</a:t>
            </a:r>
          </a:p>
        </p:txBody>
      </p:sp>
      <p:sp>
        <p:nvSpPr>
          <p:cNvPr id="32" name="texture">
            <a:extLst>
              <a:ext uri="{FF2B5EF4-FFF2-40B4-BE49-F238E27FC236}">
                <a16:creationId xmlns:a16="http://schemas.microsoft.com/office/drawing/2014/main" id="{F1DEE5E2-FD95-9328-FFB5-A9DCC23AAB9B}"/>
              </a:ext>
            </a:extLst>
          </p:cNvPr>
          <p:cNvSpPr/>
          <p:nvPr/>
        </p:nvSpPr>
        <p:spPr>
          <a:xfrm>
            <a:off x="2763797" y="4767014"/>
            <a:ext cx="3224826" cy="1551121"/>
          </a:xfrm>
          <a:prstGeom prst="roundRect">
            <a:avLst>
              <a:gd name="adj" fmla="val 11197"/>
            </a:avLst>
          </a:prstGeom>
          <a:solidFill>
            <a:srgbClr val="3EA345"/>
          </a:solidFill>
          <a:ln>
            <a:solidFill>
              <a:srgbClr val="3EA3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Texture</a:t>
            </a:r>
          </a:p>
        </p:txBody>
      </p:sp>
      <p:sp>
        <p:nvSpPr>
          <p:cNvPr id="33" name="taste">
            <a:extLst>
              <a:ext uri="{FF2B5EF4-FFF2-40B4-BE49-F238E27FC236}">
                <a16:creationId xmlns:a16="http://schemas.microsoft.com/office/drawing/2014/main" id="{9728514E-7291-18C1-B1A5-AE1DC46A8760}"/>
              </a:ext>
            </a:extLst>
          </p:cNvPr>
          <p:cNvSpPr/>
          <p:nvPr/>
        </p:nvSpPr>
        <p:spPr>
          <a:xfrm>
            <a:off x="7977972" y="2985351"/>
            <a:ext cx="3224826" cy="1551121"/>
          </a:xfrm>
          <a:prstGeom prst="roundRect">
            <a:avLst>
              <a:gd name="adj" fmla="val 11197"/>
            </a:avLst>
          </a:prstGeom>
          <a:solidFill>
            <a:srgbClr val="3EA345"/>
          </a:solidFill>
          <a:ln>
            <a:solidFill>
              <a:srgbClr val="3EA3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Taste</a:t>
            </a:r>
          </a:p>
        </p:txBody>
      </p:sp>
      <p:sp>
        <p:nvSpPr>
          <p:cNvPr id="34" name="senses">
            <a:extLst>
              <a:ext uri="{FF2B5EF4-FFF2-40B4-BE49-F238E27FC236}">
                <a16:creationId xmlns:a16="http://schemas.microsoft.com/office/drawing/2014/main" id="{D46F84E8-0478-505F-AD82-DD8EA6BABB1A}"/>
              </a:ext>
            </a:extLst>
          </p:cNvPr>
          <p:cNvSpPr/>
          <p:nvPr/>
        </p:nvSpPr>
        <p:spPr>
          <a:xfrm>
            <a:off x="4483006" y="2985351"/>
            <a:ext cx="3224826" cy="1551121"/>
          </a:xfrm>
          <a:prstGeom prst="roundRect">
            <a:avLst>
              <a:gd name="adj" fmla="val 11197"/>
            </a:avLst>
          </a:prstGeom>
          <a:solidFill>
            <a:srgbClr val="3EA345"/>
          </a:solidFill>
          <a:ln>
            <a:solidFill>
              <a:srgbClr val="3EA3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Senses</a:t>
            </a:r>
          </a:p>
        </p:txBody>
      </p:sp>
      <p:sp>
        <p:nvSpPr>
          <p:cNvPr id="35" name="recipe">
            <a:extLst>
              <a:ext uri="{FF2B5EF4-FFF2-40B4-BE49-F238E27FC236}">
                <a16:creationId xmlns:a16="http://schemas.microsoft.com/office/drawing/2014/main" id="{B33BEFE3-D65C-6B13-94A9-442F3F6737B8}"/>
              </a:ext>
            </a:extLst>
          </p:cNvPr>
          <p:cNvSpPr/>
          <p:nvPr/>
        </p:nvSpPr>
        <p:spPr>
          <a:xfrm>
            <a:off x="987168" y="2985351"/>
            <a:ext cx="3224826" cy="1551121"/>
          </a:xfrm>
          <a:prstGeom prst="roundRect">
            <a:avLst>
              <a:gd name="adj" fmla="val 11197"/>
            </a:avLst>
          </a:prstGeom>
          <a:solidFill>
            <a:srgbClr val="3EA345"/>
          </a:solidFill>
          <a:ln>
            <a:solidFill>
              <a:srgbClr val="3EA3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Recipe</a:t>
            </a:r>
          </a:p>
        </p:txBody>
      </p:sp>
      <p:sp>
        <p:nvSpPr>
          <p:cNvPr id="36" name="raw">
            <a:extLst>
              <a:ext uri="{FF2B5EF4-FFF2-40B4-BE49-F238E27FC236}">
                <a16:creationId xmlns:a16="http://schemas.microsoft.com/office/drawing/2014/main" id="{AFC4BD7F-3C43-211D-3748-CCDDE8655BC0}"/>
              </a:ext>
            </a:extLst>
          </p:cNvPr>
          <p:cNvSpPr/>
          <p:nvPr/>
        </p:nvSpPr>
        <p:spPr>
          <a:xfrm>
            <a:off x="7977972" y="1203688"/>
            <a:ext cx="3224826" cy="1551121"/>
          </a:xfrm>
          <a:prstGeom prst="roundRect">
            <a:avLst>
              <a:gd name="adj" fmla="val 11197"/>
            </a:avLst>
          </a:prstGeom>
          <a:solidFill>
            <a:srgbClr val="3EA345"/>
          </a:solidFill>
          <a:ln>
            <a:solidFill>
              <a:srgbClr val="3EA3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Raw</a:t>
            </a:r>
          </a:p>
        </p:txBody>
      </p:sp>
      <p:sp>
        <p:nvSpPr>
          <p:cNvPr id="37" name="cooked">
            <a:extLst>
              <a:ext uri="{FF2B5EF4-FFF2-40B4-BE49-F238E27FC236}">
                <a16:creationId xmlns:a16="http://schemas.microsoft.com/office/drawing/2014/main" id="{AED8B897-438E-CFB4-F82F-3C2528D37E34}"/>
              </a:ext>
            </a:extLst>
          </p:cNvPr>
          <p:cNvSpPr/>
          <p:nvPr/>
        </p:nvSpPr>
        <p:spPr>
          <a:xfrm>
            <a:off x="4483006" y="1203688"/>
            <a:ext cx="3224826" cy="1551121"/>
          </a:xfrm>
          <a:prstGeom prst="roundRect">
            <a:avLst>
              <a:gd name="adj" fmla="val 11197"/>
            </a:avLst>
          </a:prstGeom>
          <a:solidFill>
            <a:srgbClr val="3EA345"/>
          </a:solidFill>
          <a:ln>
            <a:solidFill>
              <a:srgbClr val="3EA3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Cooked</a:t>
            </a:r>
          </a:p>
        </p:txBody>
      </p:sp>
      <p:sp>
        <p:nvSpPr>
          <p:cNvPr id="38" name="chef">
            <a:extLst>
              <a:ext uri="{FF2B5EF4-FFF2-40B4-BE49-F238E27FC236}">
                <a16:creationId xmlns:a16="http://schemas.microsoft.com/office/drawing/2014/main" id="{05DB601A-6E66-3F3D-6EA2-F591BD5A6F4A}"/>
              </a:ext>
            </a:extLst>
          </p:cNvPr>
          <p:cNvSpPr/>
          <p:nvPr/>
        </p:nvSpPr>
        <p:spPr>
          <a:xfrm>
            <a:off x="987749" y="1203688"/>
            <a:ext cx="3224826" cy="1551121"/>
          </a:xfrm>
          <a:prstGeom prst="roundRect">
            <a:avLst>
              <a:gd name="adj" fmla="val 11197"/>
            </a:avLst>
          </a:prstGeom>
          <a:solidFill>
            <a:srgbClr val="3EA345"/>
          </a:solidFill>
          <a:ln>
            <a:solidFill>
              <a:srgbClr val="3EA3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Chef</a:t>
            </a:r>
          </a:p>
        </p:txBody>
      </p:sp>
      <p:sp>
        <p:nvSpPr>
          <p:cNvPr id="41" name="umani">
            <a:extLst>
              <a:ext uri="{FF2B5EF4-FFF2-40B4-BE49-F238E27FC236}">
                <a16:creationId xmlns:a16="http://schemas.microsoft.com/office/drawing/2014/main" id="{9A70E870-41DF-7F41-FA78-FA94210607EB}"/>
              </a:ext>
            </a:extLst>
          </p:cNvPr>
          <p:cNvSpPr/>
          <p:nvPr/>
        </p:nvSpPr>
        <p:spPr>
          <a:xfrm>
            <a:off x="6273125" y="4767014"/>
            <a:ext cx="3224826" cy="1551121"/>
          </a:xfrm>
          <a:prstGeom prst="roundRect">
            <a:avLst>
              <a:gd name="adj" fmla="val 11197"/>
            </a:avLst>
          </a:prstGeom>
          <a:solidFill>
            <a:srgbClr val="3EA345"/>
          </a:solidFill>
          <a:ln>
            <a:solidFill>
              <a:srgbClr val="3EA3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Umami</a:t>
            </a:r>
          </a:p>
        </p:txBody>
      </p:sp>
      <p:sp>
        <p:nvSpPr>
          <p:cNvPr id="12" name="Title 1">
            <a:extLst>
              <a:ext uri="{FF2B5EF4-FFF2-40B4-BE49-F238E27FC236}">
                <a16:creationId xmlns:a16="http://schemas.microsoft.com/office/drawing/2014/main" id="{E4AD108D-9533-445D-E2B0-B815C78230B5}"/>
              </a:ext>
            </a:extLst>
          </p:cNvPr>
          <p:cNvSpPr txBox="1">
            <a:spLocks/>
          </p:cNvSpPr>
          <p:nvPr/>
        </p:nvSpPr>
        <p:spPr>
          <a:xfrm>
            <a:off x="3284920" y="352330"/>
            <a:ext cx="5622160" cy="54672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Sztosfixed" pitchFamily="2" charset="77"/>
                <a:ea typeface="Sztosfixed" pitchFamily="2" charset="77"/>
                <a:cs typeface="Sztosfixed" pitchFamily="2" charset="77"/>
              </a:rPr>
              <a:t>Vocabulary</a:t>
            </a:r>
          </a:p>
        </p:txBody>
      </p:sp>
      <p:sp>
        <p:nvSpPr>
          <p:cNvPr id="19" name="Google Shape;151;p10">
            <a:extLst>
              <a:ext uri="{FF2B5EF4-FFF2-40B4-BE49-F238E27FC236}">
                <a16:creationId xmlns:a16="http://schemas.microsoft.com/office/drawing/2014/main" id="{D65CEB67-743F-6507-7D32-59BBE07CAF23}"/>
              </a:ext>
            </a:extLst>
          </p:cNvPr>
          <p:cNvSpPr txBox="1">
            <a:spLocks/>
          </p:cNvSpPr>
          <p:nvPr/>
        </p:nvSpPr>
        <p:spPr>
          <a:xfrm>
            <a:off x="10951535" y="6318135"/>
            <a:ext cx="889896"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rgbClr val="2F7A34"/>
                </a:solidFill>
                <a:latin typeface="Sztosfixed" pitchFamily="2" charset="77"/>
                <a:ea typeface="Sztosfixed" pitchFamily="2" charset="77"/>
                <a:cs typeface="Sztosfixed" pitchFamily="2" charset="77"/>
              </a:rPr>
              <a:pPr algn="r">
                <a:buSzPts val="1400"/>
              </a:pPr>
              <a:t>37</a:t>
            </a:fld>
            <a:endParaRPr lang="en" sz="2000" b="1">
              <a:solidFill>
                <a:srgbClr val="2F7A34"/>
              </a:solidFill>
              <a:latin typeface="Sztosfixed" pitchFamily="2" charset="77"/>
              <a:ea typeface="Sztosfixed" pitchFamily="2" charset="77"/>
              <a:cs typeface="Sztosfixed" pitchFamily="2" charset="77"/>
            </a:endParaRPr>
          </a:p>
        </p:txBody>
      </p:sp>
      <p:grpSp>
        <p:nvGrpSpPr>
          <p:cNvPr id="26" name="menu">
            <a:extLst>
              <a:ext uri="{FF2B5EF4-FFF2-40B4-BE49-F238E27FC236}">
                <a16:creationId xmlns:a16="http://schemas.microsoft.com/office/drawing/2014/main" id="{936B9D6F-CDE5-6731-2975-A9031826BBA9}"/>
              </a:ext>
            </a:extLst>
          </p:cNvPr>
          <p:cNvGrpSpPr/>
          <p:nvPr/>
        </p:nvGrpSpPr>
        <p:grpSpPr>
          <a:xfrm>
            <a:off x="11474101" y="2871719"/>
            <a:ext cx="460535" cy="1114561"/>
            <a:chOff x="151927" y="2325786"/>
            <a:chExt cx="260682" cy="630889"/>
          </a:xfrm>
        </p:grpSpPr>
        <p:sp>
          <p:nvSpPr>
            <p:cNvPr id="27" name="Rectangle: Rounded Corners 63">
              <a:extLst>
                <a:ext uri="{FF2B5EF4-FFF2-40B4-BE49-F238E27FC236}">
                  <a16:creationId xmlns:a16="http://schemas.microsoft.com/office/drawing/2014/main" id="{60E62672-CDFF-6D20-EC84-C90B8B8D544F}"/>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28" name="a4">
              <a:hlinkClick r:id="" action="ppaction://hlinkshowjump?jump=nextslide"/>
              <a:extLst>
                <a:ext uri="{FF2B5EF4-FFF2-40B4-BE49-F238E27FC236}">
                  <a16:creationId xmlns:a16="http://schemas.microsoft.com/office/drawing/2014/main" id="{C70A3D16-40EB-9915-1C38-1F391D96E104}"/>
                </a:ext>
              </a:extLst>
            </p:cNvPr>
            <p:cNvPicPr>
              <a:picLocks noChangeAspect="1"/>
            </p:cNvPicPr>
            <p:nvPr/>
          </p:nvPicPr>
          <p:blipFill>
            <a:blip r:embed="rId2"/>
            <a:srcRect/>
            <a:stretch/>
          </p:blipFill>
          <p:spPr>
            <a:xfrm>
              <a:off x="204687" y="2740767"/>
              <a:ext cx="154441" cy="106747"/>
            </a:xfrm>
            <a:prstGeom prst="rect">
              <a:avLst/>
            </a:prstGeom>
          </p:spPr>
        </p:pic>
        <p:pic>
          <p:nvPicPr>
            <p:cNvPr id="29" name="a4">
              <a:hlinkClick r:id="" action="ppaction://hlinkshowjump?jump=previousslide"/>
              <a:extLst>
                <a:ext uri="{FF2B5EF4-FFF2-40B4-BE49-F238E27FC236}">
                  <a16:creationId xmlns:a16="http://schemas.microsoft.com/office/drawing/2014/main" id="{349BC002-B421-C84F-B51C-CE1C6E17D428}"/>
                </a:ext>
              </a:extLst>
            </p:cNvPr>
            <p:cNvPicPr>
              <a:picLocks noChangeAspect="1"/>
            </p:cNvPicPr>
            <p:nvPr/>
          </p:nvPicPr>
          <p:blipFill>
            <a:blip r:embed="rId2"/>
            <a:srcRect/>
            <a:stretch/>
          </p:blipFill>
          <p:spPr>
            <a:xfrm rot="10800000">
              <a:off x="204687" y="2434554"/>
              <a:ext cx="154441" cy="106747"/>
            </a:xfrm>
            <a:prstGeom prst="rect">
              <a:avLst/>
            </a:prstGeom>
          </p:spPr>
        </p:pic>
      </p:grpSp>
      <p:grpSp>
        <p:nvGrpSpPr>
          <p:cNvPr id="2" name="hint">
            <a:extLst>
              <a:ext uri="{FF2B5EF4-FFF2-40B4-BE49-F238E27FC236}">
                <a16:creationId xmlns:a16="http://schemas.microsoft.com/office/drawing/2014/main" id="{E01F0606-C2F4-D64D-E473-EF44BD543509}"/>
              </a:ext>
            </a:extLst>
          </p:cNvPr>
          <p:cNvGrpSpPr/>
          <p:nvPr/>
        </p:nvGrpSpPr>
        <p:grpSpPr>
          <a:xfrm>
            <a:off x="9694357" y="4989986"/>
            <a:ext cx="2114733" cy="882336"/>
            <a:chOff x="8094157" y="5845762"/>
            <a:chExt cx="2114733" cy="882336"/>
          </a:xfrm>
        </p:grpSpPr>
        <p:sp>
          <p:nvSpPr>
            <p:cNvPr id="3" name="Rectangle: Rounded Corners 2">
              <a:extLst>
                <a:ext uri="{FF2B5EF4-FFF2-40B4-BE49-F238E27FC236}">
                  <a16:creationId xmlns:a16="http://schemas.microsoft.com/office/drawing/2014/main" id="{269D02D1-9DE0-B3F0-EB1E-0471EADC8D9F}"/>
                </a:ext>
              </a:extLst>
            </p:cNvPr>
            <p:cNvSpPr/>
            <p:nvPr/>
          </p:nvSpPr>
          <p:spPr>
            <a:xfrm>
              <a:off x="8106857" y="5862275"/>
              <a:ext cx="2102033" cy="865823"/>
            </a:xfrm>
            <a:prstGeom prst="roundRect">
              <a:avLst>
                <a:gd name="adj" fmla="val 2946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504000" rtlCol="0" anchor="ctr"/>
            <a:lstStyle/>
            <a:p>
              <a:pPr algn="ctr"/>
              <a:r>
                <a:rPr lang="en-US" sz="1200" dirty="0">
                  <a:solidFill>
                    <a:srgbClr val="9B2242"/>
                  </a:solidFill>
                  <a:latin typeface="Sztosfixed" pitchFamily="2" charset="77"/>
                  <a:ea typeface="Sztosfixed" pitchFamily="2" charset="77"/>
                  <a:cs typeface="Sztosfixed" pitchFamily="2" charset="77"/>
                </a:rPr>
                <a:t>Click on the words to reveal the definition</a:t>
              </a:r>
              <a:endParaRPr lang="en-AU" sz="1200" dirty="0">
                <a:solidFill>
                  <a:srgbClr val="9B2242"/>
                </a:solidFill>
              </a:endParaRPr>
            </a:p>
          </p:txBody>
        </p:sp>
        <p:pic>
          <p:nvPicPr>
            <p:cNvPr id="4" name="button button">
              <a:extLst>
                <a:ext uri="{FF2B5EF4-FFF2-40B4-BE49-F238E27FC236}">
                  <a16:creationId xmlns:a16="http://schemas.microsoft.com/office/drawing/2014/main" id="{F42AEC10-FD8C-EDE1-63F8-2D521A7EF258}"/>
                </a:ext>
              </a:extLst>
            </p:cNvPr>
            <p:cNvPicPr>
              <a:picLocks noChangeAspect="1"/>
            </p:cNvPicPr>
            <p:nvPr/>
          </p:nvPicPr>
          <p:blipFill>
            <a:blip r:embed="rId3"/>
            <a:srcRect/>
            <a:stretch/>
          </p:blipFill>
          <p:spPr>
            <a:xfrm>
              <a:off x="8094157" y="5845762"/>
              <a:ext cx="572350" cy="577699"/>
            </a:xfrm>
            <a:prstGeom prst="rect">
              <a:avLst/>
            </a:prstGeom>
          </p:spPr>
        </p:pic>
      </p:grpSp>
    </p:spTree>
    <p:extLst>
      <p:ext uri="{BB962C8B-B14F-4D97-AF65-F5344CB8AC3E}">
        <p14:creationId xmlns:p14="http://schemas.microsoft.com/office/powerpoint/2010/main" val="3870711078"/>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8"/>
                                        </p:tgtEl>
                                      </p:cBhvr>
                                    </p:animEffect>
                                    <p:set>
                                      <p:cBhvr>
                                        <p:cTn id="7"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8" restart="whenNotActive" fill="hold" evtFilter="cancelBubble" nodeType="interactiveSeq">
                <p:stCondLst>
                  <p:cond evt="onClick" delay="0">
                    <p:tgtEl>
                      <p:spTgt spid="3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37"/>
                                        </p:tgtEl>
                                      </p:cBhvr>
                                    </p:animEffect>
                                    <p:set>
                                      <p:cBhvr>
                                        <p:cTn id="13"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35"/>
                                        </p:tgtEl>
                                      </p:cBhvr>
                                    </p:animEffect>
                                    <p:set>
                                      <p:cBhvr>
                                        <p:cTn id="25"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26" restart="whenNotActive" fill="hold" evtFilter="cancelBubble" nodeType="interactiveSeq">
                <p:stCondLst>
                  <p:cond evt="onClick" delay="0">
                    <p:tgtEl>
                      <p:spTgt spid="34"/>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34"/>
                                        </p:tgtEl>
                                      </p:cBhvr>
                                    </p:animEffect>
                                    <p:set>
                                      <p:cBhvr>
                                        <p:cTn id="31"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32" restart="whenNotActive" fill="hold" evtFilter="cancelBubble" nodeType="interactiveSeq">
                <p:stCondLst>
                  <p:cond evt="onClick" delay="0">
                    <p:tgtEl>
                      <p:spTgt spid="3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33"/>
                                        </p:tgtEl>
                                      </p:cBhvr>
                                    </p:animEffect>
                                    <p:set>
                                      <p:cBhvr>
                                        <p:cTn id="37"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38" restart="whenNotActive" fill="hold" evtFilter="cancelBubble" nodeType="interactiveSeq">
                <p:stCondLst>
                  <p:cond evt="onClick" delay="0">
                    <p:tgtEl>
                      <p:spTgt spid="3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44" restart="whenNotActive" fill="hold" evtFilter="cancelBubble" nodeType="interactiveSeq">
                <p:stCondLst>
                  <p:cond evt="onClick" delay="0">
                    <p:tgtEl>
                      <p:spTgt spid="41"/>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41"/>
                                        </p:tgtEl>
                                      </p:cBhvr>
                                    </p:animEffect>
                                    <p:set>
                                      <p:cBhvr>
                                        <p:cTn id="49"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50" restart="whenNotActive" fill="hold" evtFilter="cancelBubble" nodeType="interactiveSeq">
                <p:stCondLst>
                  <p:cond evt="onClick" delay="0">
                    <p:tgtEl>
                      <p:spTgt spid="24"/>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grpId="1" nodeType="click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fade">
                                      <p:cBhvr>
                                        <p:cTn id="55" dur="500"/>
                                        <p:tgtEl>
                                          <p:spTgt spid="38"/>
                                        </p:tgtEl>
                                      </p:cBhvr>
                                    </p:animEffect>
                                  </p:childTnLst>
                                </p:cTn>
                              </p:par>
                            </p:childTnLst>
                          </p:cTn>
                        </p:par>
                      </p:childTnLst>
                    </p:cTn>
                  </p:par>
                </p:childTnLst>
              </p:cTn>
              <p:nextCondLst>
                <p:cond evt="onClick" delay="0">
                  <p:tgtEl>
                    <p:spTgt spid="24"/>
                  </p:tgtEl>
                </p:cond>
              </p:nextCondLst>
            </p:seq>
            <p:seq concurrent="1" nextAc="seek">
              <p:cTn id="56" restart="whenNotActive" fill="hold" evtFilter="cancelBubble" nodeType="interactiveSeq">
                <p:stCondLst>
                  <p:cond evt="onClick" delay="0">
                    <p:tgtEl>
                      <p:spTgt spid="30"/>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grpId="1" nodeType="click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fade">
                                      <p:cBhvr>
                                        <p:cTn id="61" dur="500"/>
                                        <p:tgtEl>
                                          <p:spTgt spid="37"/>
                                        </p:tgtEl>
                                      </p:cBhvr>
                                    </p:animEffect>
                                  </p:childTnLst>
                                </p:cTn>
                              </p:par>
                            </p:childTnLst>
                          </p:cTn>
                        </p:par>
                      </p:childTnLst>
                    </p:cTn>
                  </p:par>
                </p:childTnLst>
              </p:cTn>
              <p:nextCondLst>
                <p:cond evt="onClick" delay="0">
                  <p:tgtEl>
                    <p:spTgt spid="30"/>
                  </p:tgtEl>
                </p:cond>
              </p:nextCondLst>
            </p:seq>
            <p:seq concurrent="1" nextAc="seek">
              <p:cTn id="62" restart="whenNotActive" fill="hold" evtFilter="cancelBubble" nodeType="interactiveSeq">
                <p:stCondLst>
                  <p:cond evt="onClick" delay="0">
                    <p:tgtEl>
                      <p:spTgt spid="22"/>
                    </p:tgtEl>
                  </p:cond>
                </p:stCondLst>
                <p:endSync evt="end" delay="0">
                  <p:rtn val="all"/>
                </p:endSync>
                <p:childTnLst>
                  <p:par>
                    <p:cTn id="63" fill="hold">
                      <p:stCondLst>
                        <p:cond delay="0"/>
                      </p:stCondLst>
                      <p:childTnLst>
                        <p:par>
                          <p:cTn id="64" fill="hold">
                            <p:stCondLst>
                              <p:cond delay="0"/>
                            </p:stCondLst>
                            <p:childTnLst>
                              <p:par>
                                <p:cTn id="65" presetID="10" presetClass="entr" presetSubtype="0" fill="hold" grpId="1" nodeType="click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fade">
                                      <p:cBhvr>
                                        <p:cTn id="67" dur="500"/>
                                        <p:tgtEl>
                                          <p:spTgt spid="36"/>
                                        </p:tgtEl>
                                      </p:cBhvr>
                                    </p:animEffect>
                                  </p:childTnLst>
                                </p:cTn>
                              </p:par>
                            </p:childTnLst>
                          </p:cTn>
                        </p:par>
                      </p:childTnLst>
                    </p:cTn>
                  </p:par>
                </p:childTnLst>
              </p:cTn>
              <p:nextCondLst>
                <p:cond evt="onClick" delay="0">
                  <p:tgtEl>
                    <p:spTgt spid="22"/>
                  </p:tgtEl>
                </p:cond>
              </p:nextCondLst>
            </p:seq>
            <p:seq concurrent="1" nextAc="seek">
              <p:cTn id="68" restart="whenNotActive" fill="hold" evtFilter="cancelBubble" nodeType="interactiveSeq">
                <p:stCondLst>
                  <p:cond evt="onClick" delay="0">
                    <p:tgtEl>
                      <p:spTgt spid="23"/>
                    </p:tgtEl>
                  </p:cond>
                </p:stCondLst>
                <p:endSync evt="end" delay="0">
                  <p:rtn val="all"/>
                </p:endSync>
                <p:childTnLst>
                  <p:par>
                    <p:cTn id="69" fill="hold">
                      <p:stCondLst>
                        <p:cond delay="0"/>
                      </p:stCondLst>
                      <p:childTnLst>
                        <p:par>
                          <p:cTn id="70" fill="hold">
                            <p:stCondLst>
                              <p:cond delay="0"/>
                            </p:stCondLst>
                            <p:childTnLst>
                              <p:par>
                                <p:cTn id="71" presetID="10" presetClass="entr" presetSubtype="0" fill="hold" grpId="1" nodeType="click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fade">
                                      <p:cBhvr>
                                        <p:cTn id="73" dur="500"/>
                                        <p:tgtEl>
                                          <p:spTgt spid="35"/>
                                        </p:tgtEl>
                                      </p:cBhvr>
                                    </p:animEffect>
                                  </p:childTnLst>
                                </p:cTn>
                              </p:par>
                            </p:childTnLst>
                          </p:cTn>
                        </p:par>
                      </p:childTnLst>
                    </p:cTn>
                  </p:par>
                </p:childTnLst>
              </p:cTn>
              <p:nextCondLst>
                <p:cond evt="onClick" delay="0">
                  <p:tgtEl>
                    <p:spTgt spid="23"/>
                  </p:tgtEl>
                </p:cond>
              </p:nextCondLst>
            </p:seq>
            <p:seq concurrent="1" nextAc="seek">
              <p:cTn id="74" restart="whenNotActive" fill="hold" evtFilter="cancelBubble" nodeType="interactiveSeq">
                <p:stCondLst>
                  <p:cond evt="onClick" delay="0">
                    <p:tgtEl>
                      <p:spTgt spid="25"/>
                    </p:tgtEl>
                  </p:cond>
                </p:stCondLst>
                <p:endSync evt="end" delay="0">
                  <p:rtn val="all"/>
                </p:endSync>
                <p:childTnLst>
                  <p:par>
                    <p:cTn id="75" fill="hold">
                      <p:stCondLst>
                        <p:cond delay="0"/>
                      </p:stCondLst>
                      <p:childTnLst>
                        <p:par>
                          <p:cTn id="76" fill="hold">
                            <p:stCondLst>
                              <p:cond delay="0"/>
                            </p:stCondLst>
                            <p:childTnLst>
                              <p:par>
                                <p:cTn id="77" presetID="10" presetClass="entr" presetSubtype="0" fill="hold" grpId="1" nodeType="click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fade">
                                      <p:cBhvr>
                                        <p:cTn id="79" dur="500"/>
                                        <p:tgtEl>
                                          <p:spTgt spid="34"/>
                                        </p:tgtEl>
                                      </p:cBhvr>
                                    </p:animEffect>
                                  </p:childTnLst>
                                </p:cTn>
                              </p:par>
                            </p:childTnLst>
                          </p:cTn>
                        </p:par>
                      </p:childTnLst>
                    </p:cTn>
                  </p:par>
                </p:childTnLst>
              </p:cTn>
              <p:nextCondLst>
                <p:cond evt="onClick" delay="0">
                  <p:tgtEl>
                    <p:spTgt spid="25"/>
                  </p:tgtEl>
                </p:cond>
              </p:nextCondLst>
            </p:seq>
            <p:seq concurrent="1" nextAc="seek">
              <p:cTn id="80" restart="whenNotActive" fill="hold" evtFilter="cancelBubble" nodeType="interactiveSeq">
                <p:stCondLst>
                  <p:cond evt="onClick" delay="0">
                    <p:tgtEl>
                      <p:spTgt spid="21"/>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grpId="1" nodeType="clickEffect">
                                  <p:stCondLst>
                                    <p:cond delay="0"/>
                                  </p:stCondLst>
                                  <p:childTnLst>
                                    <p:set>
                                      <p:cBhvr>
                                        <p:cTn id="84" dur="1" fill="hold">
                                          <p:stCondLst>
                                            <p:cond delay="0"/>
                                          </p:stCondLst>
                                        </p:cTn>
                                        <p:tgtEl>
                                          <p:spTgt spid="33"/>
                                        </p:tgtEl>
                                        <p:attrNameLst>
                                          <p:attrName>style.visibility</p:attrName>
                                        </p:attrNameLst>
                                      </p:cBhvr>
                                      <p:to>
                                        <p:strVal val="visible"/>
                                      </p:to>
                                    </p:set>
                                    <p:animEffect transition="in" filter="fade">
                                      <p:cBhvr>
                                        <p:cTn id="85" dur="500"/>
                                        <p:tgtEl>
                                          <p:spTgt spid="33"/>
                                        </p:tgtEl>
                                      </p:cBhvr>
                                    </p:animEffect>
                                  </p:childTnLst>
                                </p:cTn>
                              </p:par>
                            </p:childTnLst>
                          </p:cTn>
                        </p:par>
                      </p:childTnLst>
                    </p:cTn>
                  </p:par>
                </p:childTnLst>
              </p:cTn>
              <p:nextCondLst>
                <p:cond evt="onClick" delay="0">
                  <p:tgtEl>
                    <p:spTgt spid="21"/>
                  </p:tgtEl>
                </p:cond>
              </p:nextCondLst>
            </p:seq>
            <p:seq concurrent="1" nextAc="seek">
              <p:cTn id="86" restart="whenNotActive" fill="hold" evtFilter="cancelBubble" nodeType="interactiveSeq">
                <p:stCondLst>
                  <p:cond evt="onClick" delay="0">
                    <p:tgtEl>
                      <p:spTgt spid="31"/>
                    </p:tgtEl>
                  </p:cond>
                </p:stCondLst>
                <p:endSync evt="end" delay="0">
                  <p:rtn val="all"/>
                </p:endSync>
                <p:childTnLst>
                  <p:par>
                    <p:cTn id="87" fill="hold">
                      <p:stCondLst>
                        <p:cond delay="0"/>
                      </p:stCondLst>
                      <p:childTnLst>
                        <p:par>
                          <p:cTn id="88" fill="hold">
                            <p:stCondLst>
                              <p:cond delay="0"/>
                            </p:stCondLst>
                            <p:childTnLst>
                              <p:par>
                                <p:cTn id="89" presetID="10" presetClass="entr" presetSubtype="0" fill="hold" grpId="1" nodeType="clickEffect">
                                  <p:stCondLst>
                                    <p:cond delay="0"/>
                                  </p:stCondLst>
                                  <p:childTnLst>
                                    <p:set>
                                      <p:cBhvr>
                                        <p:cTn id="90" dur="1" fill="hold">
                                          <p:stCondLst>
                                            <p:cond delay="0"/>
                                          </p:stCondLst>
                                        </p:cTn>
                                        <p:tgtEl>
                                          <p:spTgt spid="32"/>
                                        </p:tgtEl>
                                        <p:attrNameLst>
                                          <p:attrName>style.visibility</p:attrName>
                                        </p:attrNameLst>
                                      </p:cBhvr>
                                      <p:to>
                                        <p:strVal val="visible"/>
                                      </p:to>
                                    </p:set>
                                    <p:animEffect transition="in" filter="fade">
                                      <p:cBhvr>
                                        <p:cTn id="91" dur="500"/>
                                        <p:tgtEl>
                                          <p:spTgt spid="32"/>
                                        </p:tgtEl>
                                      </p:cBhvr>
                                    </p:animEffect>
                                  </p:childTnLst>
                                </p:cTn>
                              </p:par>
                            </p:childTnLst>
                          </p:cTn>
                        </p:par>
                      </p:childTnLst>
                    </p:cTn>
                  </p:par>
                </p:childTnLst>
              </p:cTn>
              <p:nextCondLst>
                <p:cond evt="onClick" delay="0">
                  <p:tgtEl>
                    <p:spTgt spid="31"/>
                  </p:tgtEl>
                </p:cond>
              </p:nextCondLst>
            </p:seq>
            <p:seq concurrent="1" nextAc="seek">
              <p:cTn id="92" restart="whenNotActive" fill="hold" evtFilter="cancelBubble" nodeType="interactiveSeq">
                <p:stCondLst>
                  <p:cond evt="onClick" delay="0">
                    <p:tgtEl>
                      <p:spTgt spid="40"/>
                    </p:tgtEl>
                  </p:cond>
                </p:stCondLst>
                <p:endSync evt="end" delay="0">
                  <p:rtn val="all"/>
                </p:endSync>
                <p:childTnLst>
                  <p:par>
                    <p:cTn id="93" fill="hold">
                      <p:stCondLst>
                        <p:cond delay="0"/>
                      </p:stCondLst>
                      <p:childTnLst>
                        <p:par>
                          <p:cTn id="94" fill="hold">
                            <p:stCondLst>
                              <p:cond delay="0"/>
                            </p:stCondLst>
                            <p:childTnLst>
                              <p:par>
                                <p:cTn id="95" presetID="10" presetClass="entr" presetSubtype="0" fill="hold" grpId="1" nodeType="clickEffect">
                                  <p:stCondLst>
                                    <p:cond delay="0"/>
                                  </p:stCondLst>
                                  <p:childTnLst>
                                    <p:set>
                                      <p:cBhvr>
                                        <p:cTn id="96" dur="1" fill="hold">
                                          <p:stCondLst>
                                            <p:cond delay="0"/>
                                          </p:stCondLst>
                                        </p:cTn>
                                        <p:tgtEl>
                                          <p:spTgt spid="41"/>
                                        </p:tgtEl>
                                        <p:attrNameLst>
                                          <p:attrName>style.visibility</p:attrName>
                                        </p:attrNameLst>
                                      </p:cBhvr>
                                      <p:to>
                                        <p:strVal val="visible"/>
                                      </p:to>
                                    </p:set>
                                    <p:animEffect transition="in" filter="fade">
                                      <p:cBhvr>
                                        <p:cTn id="97" dur="500"/>
                                        <p:tgtEl>
                                          <p:spTgt spid="41"/>
                                        </p:tgtEl>
                                      </p:cBhvr>
                                    </p:animEffect>
                                  </p:childTnLst>
                                </p:cTn>
                              </p:par>
                            </p:childTnLst>
                          </p:cTn>
                        </p:par>
                      </p:childTnLst>
                    </p:cTn>
                  </p:par>
                </p:childTnLst>
              </p:cTn>
              <p:nextCondLst>
                <p:cond evt="onClick" delay="0">
                  <p:tgtEl>
                    <p:spTgt spid="40"/>
                  </p:tgtEl>
                </p:cond>
              </p:nextCondLst>
            </p:seq>
          </p:childTnLst>
        </p:cTn>
      </p:par>
    </p:tnLst>
    <p:bldLst>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41" grpId="0" animBg="1"/>
      <p:bldP spid="41"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9802E-09DE-EE9A-D9E7-7769757EFA26}"/>
            </a:ext>
          </a:extLst>
        </p:cNvPr>
        <p:cNvGrpSpPr/>
        <p:nvPr/>
      </p:nvGrpSpPr>
      <p:grpSpPr>
        <a:xfrm>
          <a:off x="0" y="0"/>
          <a:ext cx="0" cy="0"/>
          <a:chOff x="0" y="0"/>
          <a:chExt cx="0" cy="0"/>
        </a:xfrm>
      </p:grpSpPr>
      <p:sp>
        <p:nvSpPr>
          <p:cNvPr id="2" name="Google Shape;151;p10">
            <a:extLst>
              <a:ext uri="{FF2B5EF4-FFF2-40B4-BE49-F238E27FC236}">
                <a16:creationId xmlns:a16="http://schemas.microsoft.com/office/drawing/2014/main" id="{B8C1A26C-7196-4F73-1802-C4EEAB2FE3DC}"/>
              </a:ext>
            </a:extLst>
          </p:cNvPr>
          <p:cNvSpPr txBox="1">
            <a:spLocks/>
          </p:cNvSpPr>
          <p:nvPr/>
        </p:nvSpPr>
        <p:spPr>
          <a:xfrm>
            <a:off x="11292731" y="6318135"/>
            <a:ext cx="548700"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chemeClr val="bg1"/>
                </a:solidFill>
                <a:latin typeface="Sztosfixed" pitchFamily="2" charset="77"/>
                <a:ea typeface="Sztosfixed" pitchFamily="2" charset="77"/>
                <a:cs typeface="Sztosfixed" pitchFamily="2" charset="77"/>
              </a:rPr>
              <a:pPr algn="r">
                <a:buSzPts val="1400"/>
              </a:pPr>
              <a:t>38</a:t>
            </a:fld>
            <a:endParaRPr lang="en" sz="2000" b="1">
              <a:solidFill>
                <a:schemeClr val="bg1"/>
              </a:solidFill>
              <a:latin typeface="Sztosfixed" pitchFamily="2" charset="77"/>
              <a:ea typeface="Sztosfixed" pitchFamily="2" charset="77"/>
              <a:cs typeface="Sztosfixed" pitchFamily="2" charset="77"/>
            </a:endParaRPr>
          </a:p>
        </p:txBody>
      </p:sp>
      <p:sp>
        <p:nvSpPr>
          <p:cNvPr id="9" name="Title 1">
            <a:extLst>
              <a:ext uri="{FF2B5EF4-FFF2-40B4-BE49-F238E27FC236}">
                <a16:creationId xmlns:a16="http://schemas.microsoft.com/office/drawing/2014/main" id="{D3A09081-8D9F-B58A-CEBA-B63610300D6B}"/>
              </a:ext>
            </a:extLst>
          </p:cNvPr>
          <p:cNvSpPr txBox="1">
            <a:spLocks/>
          </p:cNvSpPr>
          <p:nvPr/>
        </p:nvSpPr>
        <p:spPr>
          <a:xfrm>
            <a:off x="3835400" y="352330"/>
            <a:ext cx="4521200" cy="56287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9B2242"/>
                </a:solidFill>
                <a:latin typeface="Sztosfixed" pitchFamily="2" charset="77"/>
                <a:ea typeface="Sztosfixed" pitchFamily="2" charset="77"/>
                <a:cs typeface="Sztosfixed" pitchFamily="2" charset="77"/>
              </a:rPr>
              <a:t>Worksheet</a:t>
            </a:r>
          </a:p>
        </p:txBody>
      </p:sp>
      <p:grpSp>
        <p:nvGrpSpPr>
          <p:cNvPr id="11" name="menu">
            <a:extLst>
              <a:ext uri="{FF2B5EF4-FFF2-40B4-BE49-F238E27FC236}">
                <a16:creationId xmlns:a16="http://schemas.microsoft.com/office/drawing/2014/main" id="{B5F7B98F-6763-58AB-432D-A6C62411B52E}"/>
              </a:ext>
            </a:extLst>
          </p:cNvPr>
          <p:cNvGrpSpPr/>
          <p:nvPr/>
        </p:nvGrpSpPr>
        <p:grpSpPr>
          <a:xfrm>
            <a:off x="11474101" y="2871719"/>
            <a:ext cx="460535" cy="1114561"/>
            <a:chOff x="151927" y="2325786"/>
            <a:chExt cx="260682" cy="630889"/>
          </a:xfrm>
        </p:grpSpPr>
        <p:sp>
          <p:nvSpPr>
            <p:cNvPr id="12" name="Rectangle: Rounded Corners 63">
              <a:extLst>
                <a:ext uri="{FF2B5EF4-FFF2-40B4-BE49-F238E27FC236}">
                  <a16:creationId xmlns:a16="http://schemas.microsoft.com/office/drawing/2014/main" id="{5764135F-6DF1-F11E-1C9B-30404302FA02}"/>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13" name="a4">
              <a:hlinkClick r:id="" action="ppaction://hlinkshowjump?jump=nextslide"/>
              <a:extLst>
                <a:ext uri="{FF2B5EF4-FFF2-40B4-BE49-F238E27FC236}">
                  <a16:creationId xmlns:a16="http://schemas.microsoft.com/office/drawing/2014/main" id="{140323D5-2A7D-655C-FC90-A0EE5050840D}"/>
                </a:ext>
              </a:extLst>
            </p:cNvPr>
            <p:cNvPicPr>
              <a:picLocks noChangeAspect="1"/>
            </p:cNvPicPr>
            <p:nvPr/>
          </p:nvPicPr>
          <p:blipFill>
            <a:blip r:embed="rId2"/>
            <a:srcRect/>
            <a:stretch/>
          </p:blipFill>
          <p:spPr>
            <a:xfrm>
              <a:off x="204687" y="2740767"/>
              <a:ext cx="154441" cy="106747"/>
            </a:xfrm>
            <a:prstGeom prst="rect">
              <a:avLst/>
            </a:prstGeom>
          </p:spPr>
        </p:pic>
        <p:pic>
          <p:nvPicPr>
            <p:cNvPr id="14" name="a4">
              <a:hlinkClick r:id="" action="ppaction://hlinkshowjump?jump=previousslide"/>
              <a:extLst>
                <a:ext uri="{FF2B5EF4-FFF2-40B4-BE49-F238E27FC236}">
                  <a16:creationId xmlns:a16="http://schemas.microsoft.com/office/drawing/2014/main" id="{6C853E6F-D1B1-3689-9E7F-80BD9BBB7A88}"/>
                </a:ext>
              </a:extLst>
            </p:cNvPr>
            <p:cNvPicPr>
              <a:picLocks noChangeAspect="1"/>
            </p:cNvPicPr>
            <p:nvPr/>
          </p:nvPicPr>
          <p:blipFill>
            <a:blip r:embed="rId2"/>
            <a:srcRect/>
            <a:stretch/>
          </p:blipFill>
          <p:spPr>
            <a:xfrm rot="10800000">
              <a:off x="204687" y="2434554"/>
              <a:ext cx="154441" cy="106747"/>
            </a:xfrm>
            <a:prstGeom prst="rect">
              <a:avLst/>
            </a:prstGeom>
          </p:spPr>
        </p:pic>
      </p:grpSp>
      <p:pic>
        <p:nvPicPr>
          <p:cNvPr id="4" name="Picture 3">
            <a:extLst>
              <a:ext uri="{FF2B5EF4-FFF2-40B4-BE49-F238E27FC236}">
                <a16:creationId xmlns:a16="http://schemas.microsoft.com/office/drawing/2014/main" id="{D7AF5075-700E-4F51-3E5B-7A7FBF34330F}"/>
              </a:ext>
            </a:extLst>
          </p:cNvPr>
          <p:cNvPicPr>
            <a:picLocks noChangeAspect="1"/>
          </p:cNvPicPr>
          <p:nvPr/>
        </p:nvPicPr>
        <p:blipFill>
          <a:blip r:embed="rId3"/>
          <a:srcRect/>
          <a:stretch/>
        </p:blipFill>
        <p:spPr>
          <a:xfrm>
            <a:off x="508902" y="1124300"/>
            <a:ext cx="7341200" cy="5193833"/>
          </a:xfrm>
          <a:prstGeom prst="rect">
            <a:avLst/>
          </a:prstGeom>
        </p:spPr>
      </p:pic>
      <p:sp>
        <p:nvSpPr>
          <p:cNvPr id="3" name="Oval 2">
            <a:extLst>
              <a:ext uri="{FF2B5EF4-FFF2-40B4-BE49-F238E27FC236}">
                <a16:creationId xmlns:a16="http://schemas.microsoft.com/office/drawing/2014/main" id="{C7478235-E792-C22D-9CEB-6BFC1200B353}"/>
              </a:ext>
            </a:extLst>
          </p:cNvPr>
          <p:cNvSpPr/>
          <p:nvPr/>
        </p:nvSpPr>
        <p:spPr>
          <a:xfrm>
            <a:off x="8863438" y="4911174"/>
            <a:ext cx="1597327" cy="240272"/>
          </a:xfrm>
          <a:prstGeom prst="ellipse">
            <a:avLst/>
          </a:prstGeom>
          <a:solidFill>
            <a:srgbClr val="2F7A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descr="A cartoon mushroom with a backpack&#10;&#10;AI-generated content may be incorrect.">
            <a:extLst>
              <a:ext uri="{FF2B5EF4-FFF2-40B4-BE49-F238E27FC236}">
                <a16:creationId xmlns:a16="http://schemas.microsoft.com/office/drawing/2014/main" id="{A2662949-C3B3-4D25-5B40-53F287DB4E02}"/>
              </a:ext>
            </a:extLst>
          </p:cNvPr>
          <p:cNvPicPr>
            <a:picLocks noChangeAspect="1"/>
          </p:cNvPicPr>
          <p:nvPr/>
        </p:nvPicPr>
        <p:blipFill>
          <a:blip r:embed="rId4"/>
          <a:srcRect l="13043" t="8871" r="12859" b="3871"/>
          <a:stretch>
            <a:fillRect/>
          </a:stretch>
        </p:blipFill>
        <p:spPr>
          <a:xfrm>
            <a:off x="8202808" y="2058246"/>
            <a:ext cx="2918586" cy="3093200"/>
          </a:xfrm>
          <a:prstGeom prst="rect">
            <a:avLst/>
          </a:prstGeom>
        </p:spPr>
      </p:pic>
    </p:spTree>
    <p:extLst>
      <p:ext uri="{BB962C8B-B14F-4D97-AF65-F5344CB8AC3E}">
        <p14:creationId xmlns:p14="http://schemas.microsoft.com/office/powerpoint/2010/main" val="3487473130"/>
      </p:ext>
    </p:extLst>
  </p:cSld>
  <p:clrMapOvr>
    <a:masterClrMapping/>
  </p:clrMapOvr>
  <p:transition spd="slow" advClick="0">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EF865-0B47-7732-FA51-93BE0739CB45}"/>
            </a:ext>
          </a:extLst>
        </p:cNvPr>
        <p:cNvGrpSpPr/>
        <p:nvPr/>
      </p:nvGrpSpPr>
      <p:grpSpPr>
        <a:xfrm>
          <a:off x="0" y="0"/>
          <a:ext cx="0" cy="0"/>
          <a:chOff x="0" y="0"/>
          <a:chExt cx="0" cy="0"/>
        </a:xfrm>
      </p:grpSpPr>
      <p:grpSp>
        <p:nvGrpSpPr>
          <p:cNvPr id="18" name="A">
            <a:extLst>
              <a:ext uri="{FF2B5EF4-FFF2-40B4-BE49-F238E27FC236}">
                <a16:creationId xmlns:a16="http://schemas.microsoft.com/office/drawing/2014/main" id="{E57FE2B1-0CA4-1A9C-CEAA-5A1DA76633FF}"/>
              </a:ext>
            </a:extLst>
          </p:cNvPr>
          <p:cNvGrpSpPr/>
          <p:nvPr/>
        </p:nvGrpSpPr>
        <p:grpSpPr>
          <a:xfrm>
            <a:off x="607777" y="1889136"/>
            <a:ext cx="3468782" cy="2138562"/>
            <a:chOff x="588898" y="1466790"/>
            <a:chExt cx="3506540" cy="2161842"/>
          </a:xfrm>
        </p:grpSpPr>
        <p:sp>
          <p:nvSpPr>
            <p:cNvPr id="19" name="Rounded Rectangle 18">
              <a:extLst>
                <a:ext uri="{FF2B5EF4-FFF2-40B4-BE49-F238E27FC236}">
                  <a16:creationId xmlns:a16="http://schemas.microsoft.com/office/drawing/2014/main" id="{B2DD015C-0A77-80FC-EF0D-A9A2584619CE}"/>
                </a:ext>
              </a:extLst>
            </p:cNvPr>
            <p:cNvSpPr/>
            <p:nvPr/>
          </p:nvSpPr>
          <p:spPr>
            <a:xfrm>
              <a:off x="588899" y="1466790"/>
              <a:ext cx="3506539" cy="2161842"/>
            </a:xfrm>
            <a:prstGeom prst="roundRect">
              <a:avLst/>
            </a:prstGeom>
            <a:solidFill>
              <a:srgbClr val="F0A5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DFD7E3F7-BB30-2504-21FC-9315CEB3C065}"/>
                </a:ext>
              </a:extLst>
            </p:cNvPr>
            <p:cNvGrpSpPr/>
            <p:nvPr/>
          </p:nvGrpSpPr>
          <p:grpSpPr>
            <a:xfrm>
              <a:off x="588898" y="1809373"/>
              <a:ext cx="3506539" cy="1400040"/>
              <a:chOff x="588898" y="1809373"/>
              <a:chExt cx="3506539" cy="1400040"/>
            </a:xfrm>
          </p:grpSpPr>
          <p:sp>
            <p:nvSpPr>
              <p:cNvPr id="22" name="TextBox 21">
                <a:extLst>
                  <a:ext uri="{FF2B5EF4-FFF2-40B4-BE49-F238E27FC236}">
                    <a16:creationId xmlns:a16="http://schemas.microsoft.com/office/drawing/2014/main" id="{A3678167-666F-7BF6-CF7A-0EDCF3164F05}"/>
                  </a:ext>
                </a:extLst>
              </p:cNvPr>
              <p:cNvSpPr txBox="1"/>
              <p:nvPr/>
            </p:nvSpPr>
            <p:spPr>
              <a:xfrm>
                <a:off x="588898" y="1809373"/>
                <a:ext cx="3506539" cy="707886"/>
              </a:xfrm>
              <a:prstGeom prst="rect">
                <a:avLst/>
              </a:prstGeom>
              <a:noFill/>
            </p:spPr>
            <p:txBody>
              <a:bodyPr wrap="square">
                <a:spAutoFit/>
              </a:bodyPr>
              <a:lstStyle/>
              <a:p>
                <a:pPr algn="ctr"/>
                <a:r>
                  <a:rPr lang="en-AU" sz="4000" b="1" dirty="0">
                    <a:solidFill>
                      <a:schemeClr val="bg1"/>
                    </a:solidFill>
                    <a:latin typeface="Sztosfixed" pitchFamily="2" charset="77"/>
                    <a:ea typeface="Sztosfixed" pitchFamily="2" charset="77"/>
                    <a:cs typeface="Sztosfixed" pitchFamily="2" charset="77"/>
                  </a:rPr>
                  <a:t>Sweet</a:t>
                </a:r>
                <a:endParaRPr lang="en-US" sz="4000" b="1" dirty="0"/>
              </a:p>
            </p:txBody>
          </p:sp>
          <p:sp>
            <p:nvSpPr>
              <p:cNvPr id="23" name="TextBox 22">
                <a:extLst>
                  <a:ext uri="{FF2B5EF4-FFF2-40B4-BE49-F238E27FC236}">
                    <a16:creationId xmlns:a16="http://schemas.microsoft.com/office/drawing/2014/main" id="{AA55ECD2-9932-02DC-6FD5-8E538F954D7E}"/>
                  </a:ext>
                </a:extLst>
              </p:cNvPr>
              <p:cNvSpPr txBox="1"/>
              <p:nvPr/>
            </p:nvSpPr>
            <p:spPr>
              <a:xfrm>
                <a:off x="926151" y="2563082"/>
                <a:ext cx="2832034" cy="646331"/>
              </a:xfrm>
              <a:prstGeom prst="rect">
                <a:avLst/>
              </a:prstGeom>
              <a:noFill/>
            </p:spPr>
            <p:txBody>
              <a:bodyPr wrap="square">
                <a:spAutoFit/>
              </a:bodyPr>
              <a:lstStyle/>
              <a:p>
                <a:pPr algn="ctr"/>
                <a:r>
                  <a:rPr lang="en-AU" dirty="0">
                    <a:solidFill>
                      <a:srgbClr val="3D3432"/>
                    </a:solidFill>
                    <a:latin typeface="Montserrat" pitchFamily="2" charset="77"/>
                    <a:ea typeface="Sztosfixed" pitchFamily="2" charset="77"/>
                    <a:cs typeface="Sztosfixed" pitchFamily="2" charset="77"/>
                  </a:rPr>
                  <a:t>lollies, cake, ripe bananas </a:t>
                </a:r>
                <a:endParaRPr lang="en-US" dirty="0">
                  <a:solidFill>
                    <a:srgbClr val="3D3432"/>
                  </a:solidFill>
                  <a:latin typeface="Montserrat" pitchFamily="2" charset="77"/>
                </a:endParaRPr>
              </a:p>
            </p:txBody>
          </p:sp>
        </p:grpSp>
      </p:grpSp>
      <p:pic>
        <p:nvPicPr>
          <p:cNvPr id="21" name="Picture 20" descr="Cartoon mushroom with a chef hat and spatula&#10;&#10;AI-generated content may be incorrect.">
            <a:extLst>
              <a:ext uri="{FF2B5EF4-FFF2-40B4-BE49-F238E27FC236}">
                <a16:creationId xmlns:a16="http://schemas.microsoft.com/office/drawing/2014/main" id="{91C7783E-07E5-7D12-39A0-BAC76550DDA9}"/>
              </a:ext>
            </a:extLst>
          </p:cNvPr>
          <p:cNvPicPr>
            <a:picLocks noChangeAspect="1"/>
          </p:cNvPicPr>
          <p:nvPr/>
        </p:nvPicPr>
        <p:blipFill>
          <a:blip r:embed="rId2"/>
          <a:srcRect l="19661" t="3906" r="13472" b="16127"/>
          <a:stretch>
            <a:fillRect/>
          </a:stretch>
        </p:blipFill>
        <p:spPr>
          <a:xfrm flipH="1">
            <a:off x="9854728" y="4342329"/>
            <a:ext cx="2337271" cy="2515671"/>
          </a:xfrm>
          <a:prstGeom prst="rect">
            <a:avLst/>
          </a:prstGeom>
        </p:spPr>
      </p:pic>
      <p:grpSp>
        <p:nvGrpSpPr>
          <p:cNvPr id="24" name="B">
            <a:extLst>
              <a:ext uri="{FF2B5EF4-FFF2-40B4-BE49-F238E27FC236}">
                <a16:creationId xmlns:a16="http://schemas.microsoft.com/office/drawing/2014/main" id="{3E9534A5-819A-CD81-69C8-2B61913E7A00}"/>
              </a:ext>
            </a:extLst>
          </p:cNvPr>
          <p:cNvGrpSpPr/>
          <p:nvPr/>
        </p:nvGrpSpPr>
        <p:grpSpPr>
          <a:xfrm>
            <a:off x="4219832" y="1889136"/>
            <a:ext cx="3470440" cy="2138562"/>
            <a:chOff x="4200942" y="1466790"/>
            <a:chExt cx="3508220" cy="2161842"/>
          </a:xfrm>
        </p:grpSpPr>
        <p:sp>
          <p:nvSpPr>
            <p:cNvPr id="25" name="Rounded Rectangle 24">
              <a:extLst>
                <a:ext uri="{FF2B5EF4-FFF2-40B4-BE49-F238E27FC236}">
                  <a16:creationId xmlns:a16="http://schemas.microsoft.com/office/drawing/2014/main" id="{8D35D575-D396-BBA3-23B3-63695A91D40E}"/>
                </a:ext>
              </a:extLst>
            </p:cNvPr>
            <p:cNvSpPr/>
            <p:nvPr/>
          </p:nvSpPr>
          <p:spPr>
            <a:xfrm>
              <a:off x="4202623" y="1466790"/>
              <a:ext cx="3506539" cy="2161842"/>
            </a:xfrm>
            <a:prstGeom prst="roundRect">
              <a:avLst/>
            </a:prstGeom>
            <a:solidFill>
              <a:srgbClr val="3EA3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25">
              <a:extLst>
                <a:ext uri="{FF2B5EF4-FFF2-40B4-BE49-F238E27FC236}">
                  <a16:creationId xmlns:a16="http://schemas.microsoft.com/office/drawing/2014/main" id="{D0147F7A-90AC-C776-EEDC-C004BE3848E0}"/>
                </a:ext>
              </a:extLst>
            </p:cNvPr>
            <p:cNvGrpSpPr/>
            <p:nvPr/>
          </p:nvGrpSpPr>
          <p:grpSpPr>
            <a:xfrm>
              <a:off x="4200942" y="1841055"/>
              <a:ext cx="3506539" cy="1382383"/>
              <a:chOff x="588898" y="1841055"/>
              <a:chExt cx="3506539" cy="1382383"/>
            </a:xfrm>
          </p:grpSpPr>
          <p:sp>
            <p:nvSpPr>
              <p:cNvPr id="28" name="TextBox 27">
                <a:extLst>
                  <a:ext uri="{FF2B5EF4-FFF2-40B4-BE49-F238E27FC236}">
                    <a16:creationId xmlns:a16="http://schemas.microsoft.com/office/drawing/2014/main" id="{2D447434-559B-F7CE-4C96-31EBDA756C05}"/>
                  </a:ext>
                </a:extLst>
              </p:cNvPr>
              <p:cNvSpPr txBox="1"/>
              <p:nvPr/>
            </p:nvSpPr>
            <p:spPr>
              <a:xfrm>
                <a:off x="588898" y="1841055"/>
                <a:ext cx="3506539" cy="707886"/>
              </a:xfrm>
              <a:prstGeom prst="rect">
                <a:avLst/>
              </a:prstGeom>
              <a:noFill/>
            </p:spPr>
            <p:txBody>
              <a:bodyPr wrap="square">
                <a:spAutoFit/>
              </a:bodyPr>
              <a:lstStyle/>
              <a:p>
                <a:pPr algn="ctr"/>
                <a:r>
                  <a:rPr lang="en-AU" sz="4000" b="1" dirty="0">
                    <a:solidFill>
                      <a:schemeClr val="bg1"/>
                    </a:solidFill>
                    <a:latin typeface="Sztosfixed" pitchFamily="2" charset="77"/>
                    <a:ea typeface="Sztosfixed" pitchFamily="2" charset="77"/>
                    <a:cs typeface="Sztosfixed" pitchFamily="2" charset="77"/>
                  </a:rPr>
                  <a:t>Sour</a:t>
                </a:r>
                <a:endParaRPr lang="en-US" sz="4000" b="1" dirty="0"/>
              </a:p>
            </p:txBody>
          </p:sp>
          <p:sp>
            <p:nvSpPr>
              <p:cNvPr id="29" name="TextBox 28">
                <a:extLst>
                  <a:ext uri="{FF2B5EF4-FFF2-40B4-BE49-F238E27FC236}">
                    <a16:creationId xmlns:a16="http://schemas.microsoft.com/office/drawing/2014/main" id="{70648748-5B98-E849-CEF2-C60FD0D9EF0D}"/>
                  </a:ext>
                </a:extLst>
              </p:cNvPr>
              <p:cNvSpPr txBox="1"/>
              <p:nvPr/>
            </p:nvSpPr>
            <p:spPr>
              <a:xfrm>
                <a:off x="786969" y="2577107"/>
                <a:ext cx="3110398" cy="646331"/>
              </a:xfrm>
              <a:prstGeom prst="rect">
                <a:avLst/>
              </a:prstGeom>
              <a:noFill/>
            </p:spPr>
            <p:txBody>
              <a:bodyPr wrap="square">
                <a:spAutoFit/>
              </a:bodyPr>
              <a:lstStyle/>
              <a:p>
                <a:pPr algn="ctr"/>
                <a:r>
                  <a:rPr lang="en-AU" dirty="0">
                    <a:solidFill>
                      <a:srgbClr val="3D3432"/>
                    </a:solidFill>
                    <a:latin typeface="Montserrat" pitchFamily="2" charset="77"/>
                    <a:ea typeface="Sztosfixed" pitchFamily="2" charset="77"/>
                    <a:cs typeface="Sztosfixed" pitchFamily="2" charset="77"/>
                  </a:rPr>
                  <a:t>plain yoghurt, lemon, kimchi</a:t>
                </a:r>
                <a:endParaRPr lang="en-US" dirty="0">
                  <a:solidFill>
                    <a:srgbClr val="3D3432"/>
                  </a:solidFill>
                  <a:latin typeface="Montserrat" pitchFamily="2" charset="77"/>
                </a:endParaRPr>
              </a:p>
            </p:txBody>
          </p:sp>
        </p:grpSp>
      </p:grpSp>
      <p:grpSp>
        <p:nvGrpSpPr>
          <p:cNvPr id="30" name="C">
            <a:extLst>
              <a:ext uri="{FF2B5EF4-FFF2-40B4-BE49-F238E27FC236}">
                <a16:creationId xmlns:a16="http://schemas.microsoft.com/office/drawing/2014/main" id="{6B97E40F-365D-4C9A-4561-A9D558976096}"/>
              </a:ext>
            </a:extLst>
          </p:cNvPr>
          <p:cNvGrpSpPr/>
          <p:nvPr/>
        </p:nvGrpSpPr>
        <p:grpSpPr>
          <a:xfrm>
            <a:off x="7847589" y="1889136"/>
            <a:ext cx="3481438" cy="2138562"/>
            <a:chOff x="7828640" y="1466790"/>
            <a:chExt cx="3519336" cy="2161842"/>
          </a:xfrm>
        </p:grpSpPr>
        <p:sp>
          <p:nvSpPr>
            <p:cNvPr id="31" name="Rounded Rectangle 30">
              <a:extLst>
                <a:ext uri="{FF2B5EF4-FFF2-40B4-BE49-F238E27FC236}">
                  <a16:creationId xmlns:a16="http://schemas.microsoft.com/office/drawing/2014/main" id="{84F2E38C-AFA0-9023-AB17-59EB47D58D83}"/>
                </a:ext>
              </a:extLst>
            </p:cNvPr>
            <p:cNvSpPr/>
            <p:nvPr/>
          </p:nvSpPr>
          <p:spPr>
            <a:xfrm>
              <a:off x="7841437" y="1466790"/>
              <a:ext cx="3506539" cy="2161842"/>
            </a:xfrm>
            <a:prstGeom prst="roundRect">
              <a:avLst/>
            </a:prstGeom>
            <a:solidFill>
              <a:srgbClr val="8E7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2" name="Group 31">
              <a:extLst>
                <a:ext uri="{FF2B5EF4-FFF2-40B4-BE49-F238E27FC236}">
                  <a16:creationId xmlns:a16="http://schemas.microsoft.com/office/drawing/2014/main" id="{0EE0946A-FAE7-1D93-E088-E19B45CF970E}"/>
                </a:ext>
              </a:extLst>
            </p:cNvPr>
            <p:cNvGrpSpPr/>
            <p:nvPr/>
          </p:nvGrpSpPr>
          <p:grpSpPr>
            <a:xfrm>
              <a:off x="7828640" y="1839825"/>
              <a:ext cx="3506539" cy="1404086"/>
              <a:chOff x="588898" y="1839825"/>
              <a:chExt cx="3506539" cy="1404086"/>
            </a:xfrm>
          </p:grpSpPr>
          <p:sp>
            <p:nvSpPr>
              <p:cNvPr id="34" name="TextBox 33">
                <a:extLst>
                  <a:ext uri="{FF2B5EF4-FFF2-40B4-BE49-F238E27FC236}">
                    <a16:creationId xmlns:a16="http://schemas.microsoft.com/office/drawing/2014/main" id="{F9880A6E-A1EA-8235-D17A-032F9981DE69}"/>
                  </a:ext>
                </a:extLst>
              </p:cNvPr>
              <p:cNvSpPr txBox="1"/>
              <p:nvPr/>
            </p:nvSpPr>
            <p:spPr>
              <a:xfrm>
                <a:off x="588898" y="1839825"/>
                <a:ext cx="3506539" cy="707886"/>
              </a:xfrm>
              <a:prstGeom prst="rect">
                <a:avLst/>
              </a:prstGeom>
              <a:noFill/>
            </p:spPr>
            <p:txBody>
              <a:bodyPr wrap="square">
                <a:spAutoFit/>
              </a:bodyPr>
              <a:lstStyle/>
              <a:p>
                <a:pPr algn="ctr"/>
                <a:r>
                  <a:rPr lang="en-AU" sz="4000" b="1" dirty="0">
                    <a:solidFill>
                      <a:schemeClr val="bg1"/>
                    </a:solidFill>
                    <a:latin typeface="Sztosfixed" pitchFamily="2" charset="77"/>
                    <a:ea typeface="Sztosfixed" pitchFamily="2" charset="77"/>
                    <a:cs typeface="Sztosfixed" pitchFamily="2" charset="77"/>
                  </a:rPr>
                  <a:t>Bitter</a:t>
                </a:r>
                <a:endParaRPr lang="en-US" sz="4000" b="1" dirty="0"/>
              </a:p>
            </p:txBody>
          </p:sp>
          <p:sp>
            <p:nvSpPr>
              <p:cNvPr id="35" name="TextBox 34">
                <a:extLst>
                  <a:ext uri="{FF2B5EF4-FFF2-40B4-BE49-F238E27FC236}">
                    <a16:creationId xmlns:a16="http://schemas.microsoft.com/office/drawing/2014/main" id="{5E94C708-24F3-5959-C640-50E405ECC678}"/>
                  </a:ext>
                </a:extLst>
              </p:cNvPr>
              <p:cNvSpPr txBox="1"/>
              <p:nvPr/>
            </p:nvSpPr>
            <p:spPr>
              <a:xfrm>
                <a:off x="850693" y="2597580"/>
                <a:ext cx="2982950" cy="646331"/>
              </a:xfrm>
              <a:prstGeom prst="rect">
                <a:avLst/>
              </a:prstGeom>
              <a:noFill/>
            </p:spPr>
            <p:txBody>
              <a:bodyPr wrap="square">
                <a:spAutoFit/>
              </a:bodyPr>
              <a:lstStyle/>
              <a:p>
                <a:pPr algn="ctr"/>
                <a:r>
                  <a:rPr lang="en-AU" dirty="0">
                    <a:solidFill>
                      <a:srgbClr val="3D3432"/>
                    </a:solidFill>
                    <a:latin typeface="Montserrat" pitchFamily="2" charset="77"/>
                    <a:ea typeface="Sztosfixed" pitchFamily="2" charset="77"/>
                    <a:cs typeface="Sztosfixed" pitchFamily="2" charset="77"/>
                  </a:rPr>
                  <a:t>dark chocolate, coffee, kale</a:t>
                </a:r>
                <a:endParaRPr lang="en-US" dirty="0">
                  <a:solidFill>
                    <a:srgbClr val="3D3432"/>
                  </a:solidFill>
                  <a:latin typeface="Montserrat" pitchFamily="2" charset="77"/>
                </a:endParaRPr>
              </a:p>
            </p:txBody>
          </p:sp>
        </p:grpSp>
      </p:grpSp>
      <p:grpSp>
        <p:nvGrpSpPr>
          <p:cNvPr id="36" name="D">
            <a:extLst>
              <a:ext uri="{FF2B5EF4-FFF2-40B4-BE49-F238E27FC236}">
                <a16:creationId xmlns:a16="http://schemas.microsoft.com/office/drawing/2014/main" id="{76A321F5-71A6-9B66-E728-7F82A24ECC46}"/>
              </a:ext>
            </a:extLst>
          </p:cNvPr>
          <p:cNvGrpSpPr/>
          <p:nvPr/>
        </p:nvGrpSpPr>
        <p:grpSpPr>
          <a:xfrm>
            <a:off x="607777" y="4212567"/>
            <a:ext cx="3468782" cy="2138562"/>
            <a:chOff x="588898" y="3790221"/>
            <a:chExt cx="3506540" cy="2161842"/>
          </a:xfrm>
        </p:grpSpPr>
        <p:sp>
          <p:nvSpPr>
            <p:cNvPr id="37" name="Rounded Rectangle 36">
              <a:extLst>
                <a:ext uri="{FF2B5EF4-FFF2-40B4-BE49-F238E27FC236}">
                  <a16:creationId xmlns:a16="http://schemas.microsoft.com/office/drawing/2014/main" id="{14CA4E2C-220C-4BE9-41CD-6761376C9A33}"/>
                </a:ext>
              </a:extLst>
            </p:cNvPr>
            <p:cNvSpPr/>
            <p:nvPr/>
          </p:nvSpPr>
          <p:spPr>
            <a:xfrm>
              <a:off x="588899" y="3790221"/>
              <a:ext cx="3506539" cy="2161842"/>
            </a:xfrm>
            <a:prstGeom prst="roundRect">
              <a:avLst/>
            </a:prstGeom>
            <a:solidFill>
              <a:srgbClr val="5EBD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8" name="Group 37">
              <a:extLst>
                <a:ext uri="{FF2B5EF4-FFF2-40B4-BE49-F238E27FC236}">
                  <a16:creationId xmlns:a16="http://schemas.microsoft.com/office/drawing/2014/main" id="{C510E365-AA84-1B5B-AE67-5F89894299F4}"/>
                </a:ext>
              </a:extLst>
            </p:cNvPr>
            <p:cNvGrpSpPr/>
            <p:nvPr/>
          </p:nvGrpSpPr>
          <p:grpSpPr>
            <a:xfrm>
              <a:off x="588898" y="4128540"/>
              <a:ext cx="3506539" cy="1497687"/>
              <a:chOff x="588898" y="1831922"/>
              <a:chExt cx="3506539" cy="1497687"/>
            </a:xfrm>
          </p:grpSpPr>
          <p:sp>
            <p:nvSpPr>
              <p:cNvPr id="40" name="TextBox 39">
                <a:extLst>
                  <a:ext uri="{FF2B5EF4-FFF2-40B4-BE49-F238E27FC236}">
                    <a16:creationId xmlns:a16="http://schemas.microsoft.com/office/drawing/2014/main" id="{4F73CC23-0422-6CE5-A5C5-851F1324A662}"/>
                  </a:ext>
                </a:extLst>
              </p:cNvPr>
              <p:cNvSpPr txBox="1"/>
              <p:nvPr/>
            </p:nvSpPr>
            <p:spPr>
              <a:xfrm>
                <a:off x="588898" y="1831922"/>
                <a:ext cx="3506539" cy="707886"/>
              </a:xfrm>
              <a:prstGeom prst="rect">
                <a:avLst/>
              </a:prstGeom>
              <a:noFill/>
            </p:spPr>
            <p:txBody>
              <a:bodyPr wrap="square">
                <a:spAutoFit/>
              </a:bodyPr>
              <a:lstStyle/>
              <a:p>
                <a:pPr algn="ctr"/>
                <a:r>
                  <a:rPr lang="en-AU" sz="4000" b="1" dirty="0">
                    <a:solidFill>
                      <a:schemeClr val="bg1"/>
                    </a:solidFill>
                    <a:latin typeface="Sztosfixed" pitchFamily="2" charset="77"/>
                    <a:ea typeface="Sztosfixed" pitchFamily="2" charset="77"/>
                    <a:cs typeface="Sztosfixed" pitchFamily="2" charset="77"/>
                  </a:rPr>
                  <a:t>Umami</a:t>
                </a:r>
                <a:endParaRPr lang="en-US" sz="4000" b="1" dirty="0"/>
              </a:p>
            </p:txBody>
          </p:sp>
          <p:sp>
            <p:nvSpPr>
              <p:cNvPr id="41" name="TextBox 40">
                <a:extLst>
                  <a:ext uri="{FF2B5EF4-FFF2-40B4-BE49-F238E27FC236}">
                    <a16:creationId xmlns:a16="http://schemas.microsoft.com/office/drawing/2014/main" id="{061CF9B8-4CC5-7677-3C0D-8D75E7D4621F}"/>
                  </a:ext>
                </a:extLst>
              </p:cNvPr>
              <p:cNvSpPr txBox="1"/>
              <p:nvPr/>
            </p:nvSpPr>
            <p:spPr>
              <a:xfrm>
                <a:off x="843856" y="2683278"/>
                <a:ext cx="2996624" cy="646331"/>
              </a:xfrm>
              <a:prstGeom prst="rect">
                <a:avLst/>
              </a:prstGeom>
              <a:noFill/>
            </p:spPr>
            <p:txBody>
              <a:bodyPr wrap="square">
                <a:spAutoFit/>
              </a:bodyPr>
              <a:lstStyle/>
              <a:p>
                <a:pPr algn="ctr"/>
                <a:r>
                  <a:rPr lang="en-AU" dirty="0">
                    <a:solidFill>
                      <a:srgbClr val="3D3432"/>
                    </a:solidFill>
                    <a:latin typeface="Montserrat" pitchFamily="2" charset="77"/>
                    <a:ea typeface="Sztosfixed" pitchFamily="2" charset="77"/>
                    <a:cs typeface="Sztosfixed" pitchFamily="2" charset="77"/>
                  </a:rPr>
                  <a:t>mushrooms, parmesan cheese, seaweed</a:t>
                </a:r>
                <a:endParaRPr lang="en-US" dirty="0">
                  <a:solidFill>
                    <a:srgbClr val="3D3432"/>
                  </a:solidFill>
                  <a:latin typeface="Montserrat" pitchFamily="2" charset="77"/>
                </a:endParaRPr>
              </a:p>
            </p:txBody>
          </p:sp>
        </p:grpSp>
      </p:grpSp>
      <p:grpSp>
        <p:nvGrpSpPr>
          <p:cNvPr id="42" name="E">
            <a:extLst>
              <a:ext uri="{FF2B5EF4-FFF2-40B4-BE49-F238E27FC236}">
                <a16:creationId xmlns:a16="http://schemas.microsoft.com/office/drawing/2014/main" id="{1C8530AF-C346-532D-6C47-926892608689}"/>
              </a:ext>
            </a:extLst>
          </p:cNvPr>
          <p:cNvGrpSpPr/>
          <p:nvPr/>
        </p:nvGrpSpPr>
        <p:grpSpPr>
          <a:xfrm>
            <a:off x="4246663" y="4212567"/>
            <a:ext cx="3481438" cy="2138562"/>
            <a:chOff x="7828640" y="3790221"/>
            <a:chExt cx="3519336" cy="2161842"/>
          </a:xfrm>
        </p:grpSpPr>
        <p:sp>
          <p:nvSpPr>
            <p:cNvPr id="43" name="Rounded Rectangle 42">
              <a:extLst>
                <a:ext uri="{FF2B5EF4-FFF2-40B4-BE49-F238E27FC236}">
                  <a16:creationId xmlns:a16="http://schemas.microsoft.com/office/drawing/2014/main" id="{EC17CF4E-9EBA-6A12-B2A7-323FAF70BCC9}"/>
                </a:ext>
              </a:extLst>
            </p:cNvPr>
            <p:cNvSpPr/>
            <p:nvPr/>
          </p:nvSpPr>
          <p:spPr>
            <a:xfrm>
              <a:off x="7841437" y="3790221"/>
              <a:ext cx="3506539" cy="2161842"/>
            </a:xfrm>
            <a:prstGeom prst="roundRect">
              <a:avLst/>
            </a:prstGeom>
            <a:solidFill>
              <a:srgbClr val="F54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4" name="Group 43">
              <a:extLst>
                <a:ext uri="{FF2B5EF4-FFF2-40B4-BE49-F238E27FC236}">
                  <a16:creationId xmlns:a16="http://schemas.microsoft.com/office/drawing/2014/main" id="{36284A2A-EAF1-E5A0-8C25-51E50AA6BD93}"/>
                </a:ext>
              </a:extLst>
            </p:cNvPr>
            <p:cNvGrpSpPr/>
            <p:nvPr/>
          </p:nvGrpSpPr>
          <p:grpSpPr>
            <a:xfrm>
              <a:off x="7828640" y="4128540"/>
              <a:ext cx="3506539" cy="1497688"/>
              <a:chOff x="588898" y="1831922"/>
              <a:chExt cx="3506539" cy="1497688"/>
            </a:xfrm>
          </p:grpSpPr>
          <p:sp>
            <p:nvSpPr>
              <p:cNvPr id="46" name="TextBox 45">
                <a:extLst>
                  <a:ext uri="{FF2B5EF4-FFF2-40B4-BE49-F238E27FC236}">
                    <a16:creationId xmlns:a16="http://schemas.microsoft.com/office/drawing/2014/main" id="{54A810C2-B9BA-FBC0-25FC-0BE2568068F6}"/>
                  </a:ext>
                </a:extLst>
              </p:cNvPr>
              <p:cNvSpPr txBox="1"/>
              <p:nvPr/>
            </p:nvSpPr>
            <p:spPr>
              <a:xfrm>
                <a:off x="588898" y="1831922"/>
                <a:ext cx="3506539" cy="707886"/>
              </a:xfrm>
              <a:prstGeom prst="rect">
                <a:avLst/>
              </a:prstGeom>
              <a:noFill/>
            </p:spPr>
            <p:txBody>
              <a:bodyPr wrap="square">
                <a:spAutoFit/>
              </a:bodyPr>
              <a:lstStyle/>
              <a:p>
                <a:pPr algn="ctr"/>
                <a:r>
                  <a:rPr lang="en-AU" sz="4000" b="1" dirty="0">
                    <a:solidFill>
                      <a:schemeClr val="bg1"/>
                    </a:solidFill>
                    <a:latin typeface="Sztosfixed" pitchFamily="2" charset="77"/>
                    <a:ea typeface="Sztosfixed" pitchFamily="2" charset="77"/>
                    <a:cs typeface="Sztosfixed" pitchFamily="2" charset="77"/>
                  </a:rPr>
                  <a:t>Salty</a:t>
                </a:r>
                <a:endParaRPr lang="en-US" sz="4000" b="1" dirty="0"/>
              </a:p>
            </p:txBody>
          </p:sp>
          <p:sp>
            <p:nvSpPr>
              <p:cNvPr id="47" name="TextBox 46">
                <a:extLst>
                  <a:ext uri="{FF2B5EF4-FFF2-40B4-BE49-F238E27FC236}">
                    <a16:creationId xmlns:a16="http://schemas.microsoft.com/office/drawing/2014/main" id="{9F56974D-2F74-1C38-C738-188410516B5A}"/>
                  </a:ext>
                </a:extLst>
              </p:cNvPr>
              <p:cNvSpPr txBox="1"/>
              <p:nvPr/>
            </p:nvSpPr>
            <p:spPr>
              <a:xfrm>
                <a:off x="813740" y="2683279"/>
                <a:ext cx="3056856" cy="646331"/>
              </a:xfrm>
              <a:prstGeom prst="rect">
                <a:avLst/>
              </a:prstGeom>
              <a:noFill/>
            </p:spPr>
            <p:txBody>
              <a:bodyPr wrap="square">
                <a:spAutoFit/>
              </a:bodyPr>
              <a:lstStyle/>
              <a:p>
                <a:pPr algn="ctr"/>
                <a:r>
                  <a:rPr lang="en-AU" dirty="0">
                    <a:solidFill>
                      <a:srgbClr val="3D3432"/>
                    </a:solidFill>
                    <a:latin typeface="Montserrat" pitchFamily="2" charset="77"/>
                    <a:ea typeface="Sztosfixed" pitchFamily="2" charset="77"/>
                    <a:cs typeface="Sztosfixed" pitchFamily="2" charset="77"/>
                  </a:rPr>
                  <a:t>potato chips, bacon, pretzels</a:t>
                </a:r>
                <a:endParaRPr lang="en-US" dirty="0">
                  <a:solidFill>
                    <a:srgbClr val="3D3432"/>
                  </a:solidFill>
                  <a:latin typeface="Montserrat" pitchFamily="2" charset="77"/>
                </a:endParaRPr>
              </a:p>
            </p:txBody>
          </p:sp>
        </p:grpSp>
      </p:grpSp>
      <p:grpSp>
        <p:nvGrpSpPr>
          <p:cNvPr id="3" name="salty">
            <a:extLst>
              <a:ext uri="{FF2B5EF4-FFF2-40B4-BE49-F238E27FC236}">
                <a16:creationId xmlns:a16="http://schemas.microsoft.com/office/drawing/2014/main" id="{E598908E-574D-1E50-BF2B-72E6F058C765}"/>
              </a:ext>
            </a:extLst>
          </p:cNvPr>
          <p:cNvGrpSpPr/>
          <p:nvPr/>
        </p:nvGrpSpPr>
        <p:grpSpPr>
          <a:xfrm>
            <a:off x="4253307" y="4218868"/>
            <a:ext cx="3480946" cy="2138562"/>
            <a:chOff x="7835288" y="3796522"/>
            <a:chExt cx="3518836" cy="2161842"/>
          </a:xfrm>
        </p:grpSpPr>
        <p:pic>
          <p:nvPicPr>
            <p:cNvPr id="4" name="Picture 3">
              <a:extLst>
                <a:ext uri="{FF2B5EF4-FFF2-40B4-BE49-F238E27FC236}">
                  <a16:creationId xmlns:a16="http://schemas.microsoft.com/office/drawing/2014/main" id="{9C5065F1-4217-A9A0-EA70-D3CB79AB7702}"/>
                </a:ext>
              </a:extLst>
            </p:cNvPr>
            <p:cNvPicPr>
              <a:picLocks noChangeAspect="1"/>
            </p:cNvPicPr>
            <p:nvPr/>
          </p:nvPicPr>
          <p:blipFill>
            <a:blip r:embed="rId3"/>
            <a:srcRect l="8239" t="11346" r="8239" b="11346"/>
            <a:stretch>
              <a:fillRect/>
            </a:stretch>
          </p:blipFill>
          <p:spPr>
            <a:xfrm>
              <a:off x="7835288" y="3796522"/>
              <a:ext cx="3518836" cy="2161842"/>
            </a:xfrm>
            <a:prstGeom prst="roundRect">
              <a:avLst/>
            </a:prstGeom>
          </p:spPr>
        </p:pic>
        <p:sp>
          <p:nvSpPr>
            <p:cNvPr id="5" name="Rounded Rectangle 4">
              <a:extLst>
                <a:ext uri="{FF2B5EF4-FFF2-40B4-BE49-F238E27FC236}">
                  <a16:creationId xmlns:a16="http://schemas.microsoft.com/office/drawing/2014/main" id="{4A71D623-2E72-1C9A-F866-EAAA0C390B36}"/>
                </a:ext>
              </a:extLst>
            </p:cNvPr>
            <p:cNvSpPr/>
            <p:nvPr/>
          </p:nvSpPr>
          <p:spPr>
            <a:xfrm>
              <a:off x="9081577" y="4394631"/>
              <a:ext cx="1026259" cy="965624"/>
            </a:xfrm>
            <a:prstGeom prst="roundRect">
              <a:avLst/>
            </a:prstGeom>
            <a:solidFill>
              <a:srgbClr val="FDE1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6000" b="1" dirty="0">
                  <a:solidFill>
                    <a:srgbClr val="B83529"/>
                  </a:solidFill>
                  <a:latin typeface="Sztosfixed" pitchFamily="2" charset="77"/>
                  <a:ea typeface="Sztosfixed" pitchFamily="2" charset="77"/>
                  <a:cs typeface="Sztosfixed" pitchFamily="2" charset="77"/>
                </a:rPr>
                <a:t>S</a:t>
              </a:r>
              <a:endParaRPr lang="en-US" sz="6000" b="1" dirty="0">
                <a:solidFill>
                  <a:srgbClr val="B83529"/>
                </a:solidFill>
                <a:latin typeface="Sztosfixed" pitchFamily="2" charset="77"/>
                <a:ea typeface="Sztosfixed" pitchFamily="2" charset="77"/>
                <a:cs typeface="Sztosfixed" pitchFamily="2" charset="77"/>
              </a:endParaRPr>
            </a:p>
          </p:txBody>
        </p:sp>
      </p:grpSp>
      <p:grpSp>
        <p:nvGrpSpPr>
          <p:cNvPr id="6" name="umami">
            <a:extLst>
              <a:ext uri="{FF2B5EF4-FFF2-40B4-BE49-F238E27FC236}">
                <a16:creationId xmlns:a16="http://schemas.microsoft.com/office/drawing/2014/main" id="{F30E959F-B361-C0EF-D550-96B4321DB19E}"/>
              </a:ext>
            </a:extLst>
          </p:cNvPr>
          <p:cNvGrpSpPr/>
          <p:nvPr/>
        </p:nvGrpSpPr>
        <p:grpSpPr>
          <a:xfrm>
            <a:off x="595548" y="4218868"/>
            <a:ext cx="3480946" cy="2138562"/>
            <a:chOff x="576603" y="3796522"/>
            <a:chExt cx="3518836" cy="2161842"/>
          </a:xfrm>
        </p:grpSpPr>
        <p:pic>
          <p:nvPicPr>
            <p:cNvPr id="7" name="Picture 6">
              <a:extLst>
                <a:ext uri="{FF2B5EF4-FFF2-40B4-BE49-F238E27FC236}">
                  <a16:creationId xmlns:a16="http://schemas.microsoft.com/office/drawing/2014/main" id="{8F96BB66-F832-0123-7410-E9C97E88F4E7}"/>
                </a:ext>
              </a:extLst>
            </p:cNvPr>
            <p:cNvPicPr>
              <a:picLocks noChangeAspect="1"/>
            </p:cNvPicPr>
            <p:nvPr/>
          </p:nvPicPr>
          <p:blipFill>
            <a:blip r:embed="rId4"/>
            <a:srcRect l="13146" t="19810" r="13146" b="19810"/>
            <a:stretch>
              <a:fillRect/>
            </a:stretch>
          </p:blipFill>
          <p:spPr>
            <a:xfrm>
              <a:off x="576603" y="3796522"/>
              <a:ext cx="3518836" cy="2161842"/>
            </a:xfrm>
            <a:prstGeom prst="roundRect">
              <a:avLst/>
            </a:prstGeom>
          </p:spPr>
        </p:pic>
        <p:sp>
          <p:nvSpPr>
            <p:cNvPr id="8" name="Rounded Rectangle 7">
              <a:extLst>
                <a:ext uri="{FF2B5EF4-FFF2-40B4-BE49-F238E27FC236}">
                  <a16:creationId xmlns:a16="http://schemas.microsoft.com/office/drawing/2014/main" id="{0CE065BC-F024-CF91-ACA3-DABEEBF85E59}"/>
                </a:ext>
              </a:extLst>
            </p:cNvPr>
            <p:cNvSpPr/>
            <p:nvPr/>
          </p:nvSpPr>
          <p:spPr>
            <a:xfrm>
              <a:off x="1822731" y="4394631"/>
              <a:ext cx="1026580" cy="965624"/>
            </a:xfrm>
            <a:prstGeom prst="roundRect">
              <a:avLst/>
            </a:prstGeom>
            <a:solidFill>
              <a:srgbClr val="DEF1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6000" b="1" dirty="0">
                  <a:solidFill>
                    <a:srgbClr val="B83529"/>
                  </a:solidFill>
                  <a:latin typeface="Sztosfixed" pitchFamily="2" charset="77"/>
                  <a:ea typeface="Sztosfixed" pitchFamily="2" charset="77"/>
                  <a:cs typeface="Sztosfixed" pitchFamily="2" charset="77"/>
                </a:rPr>
                <a:t>U</a:t>
              </a:r>
              <a:endParaRPr lang="en-US" sz="6000" b="1" dirty="0">
                <a:solidFill>
                  <a:srgbClr val="B83529"/>
                </a:solidFill>
                <a:latin typeface="Sztosfixed" pitchFamily="2" charset="77"/>
                <a:ea typeface="Sztosfixed" pitchFamily="2" charset="77"/>
                <a:cs typeface="Sztosfixed" pitchFamily="2" charset="77"/>
              </a:endParaRPr>
            </a:p>
          </p:txBody>
        </p:sp>
      </p:grpSp>
      <p:grpSp>
        <p:nvGrpSpPr>
          <p:cNvPr id="9" name="bitter">
            <a:extLst>
              <a:ext uri="{FF2B5EF4-FFF2-40B4-BE49-F238E27FC236}">
                <a16:creationId xmlns:a16="http://schemas.microsoft.com/office/drawing/2014/main" id="{35745962-2B81-862D-BA9D-40A58751570E}"/>
              </a:ext>
            </a:extLst>
          </p:cNvPr>
          <p:cNvGrpSpPr/>
          <p:nvPr/>
        </p:nvGrpSpPr>
        <p:grpSpPr>
          <a:xfrm>
            <a:off x="7854233" y="1889136"/>
            <a:ext cx="3480946" cy="2138562"/>
            <a:chOff x="7835288" y="1466790"/>
            <a:chExt cx="3518836" cy="2161842"/>
          </a:xfrm>
        </p:grpSpPr>
        <p:pic>
          <p:nvPicPr>
            <p:cNvPr id="10" name="Picture 9">
              <a:extLst>
                <a:ext uri="{FF2B5EF4-FFF2-40B4-BE49-F238E27FC236}">
                  <a16:creationId xmlns:a16="http://schemas.microsoft.com/office/drawing/2014/main" id="{8EFB9190-8B84-5CF7-AAAB-7324AFF520EC}"/>
                </a:ext>
              </a:extLst>
            </p:cNvPr>
            <p:cNvPicPr>
              <a:picLocks noChangeAspect="1"/>
            </p:cNvPicPr>
            <p:nvPr/>
          </p:nvPicPr>
          <p:blipFill>
            <a:blip r:embed="rId5"/>
            <a:srcRect l="25961" t="2905" b="28866"/>
            <a:stretch>
              <a:fillRect/>
            </a:stretch>
          </p:blipFill>
          <p:spPr>
            <a:xfrm>
              <a:off x="7835288" y="1466790"/>
              <a:ext cx="3518836" cy="2161842"/>
            </a:xfrm>
            <a:prstGeom prst="roundRect">
              <a:avLst/>
            </a:prstGeom>
          </p:spPr>
        </p:pic>
        <p:sp>
          <p:nvSpPr>
            <p:cNvPr id="11" name="Rounded Rectangle 10">
              <a:extLst>
                <a:ext uri="{FF2B5EF4-FFF2-40B4-BE49-F238E27FC236}">
                  <a16:creationId xmlns:a16="http://schemas.microsoft.com/office/drawing/2014/main" id="{BAB4A223-D497-9164-DCDF-E767EA8D6652}"/>
                </a:ext>
              </a:extLst>
            </p:cNvPr>
            <p:cNvSpPr/>
            <p:nvPr/>
          </p:nvSpPr>
          <p:spPr>
            <a:xfrm>
              <a:off x="9070506" y="2095664"/>
              <a:ext cx="1048403" cy="904096"/>
            </a:xfrm>
            <a:prstGeom prst="roundRect">
              <a:avLst/>
            </a:prstGeom>
            <a:solidFill>
              <a:srgbClr val="E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6000" b="1" dirty="0">
                  <a:solidFill>
                    <a:srgbClr val="6B5FBF"/>
                  </a:solidFill>
                  <a:latin typeface="Sztosfixed" pitchFamily="2" charset="77"/>
                  <a:ea typeface="Sztosfixed" pitchFamily="2" charset="77"/>
                  <a:cs typeface="Sztosfixed" pitchFamily="2" charset="77"/>
                </a:rPr>
                <a:t>B</a:t>
              </a:r>
              <a:endParaRPr lang="en-US" sz="6000" b="1" dirty="0">
                <a:solidFill>
                  <a:srgbClr val="6B5FBF"/>
                </a:solidFill>
                <a:latin typeface="Sztosfixed" pitchFamily="2" charset="77"/>
                <a:ea typeface="Sztosfixed" pitchFamily="2" charset="77"/>
                <a:cs typeface="Sztosfixed" pitchFamily="2" charset="77"/>
              </a:endParaRPr>
            </a:p>
          </p:txBody>
        </p:sp>
      </p:grpSp>
      <p:grpSp>
        <p:nvGrpSpPr>
          <p:cNvPr id="12" name="sour">
            <a:extLst>
              <a:ext uri="{FF2B5EF4-FFF2-40B4-BE49-F238E27FC236}">
                <a16:creationId xmlns:a16="http://schemas.microsoft.com/office/drawing/2014/main" id="{142D2DA2-3F08-40CE-2302-11E3E7B6843F}"/>
              </a:ext>
            </a:extLst>
          </p:cNvPr>
          <p:cNvGrpSpPr/>
          <p:nvPr/>
        </p:nvGrpSpPr>
        <p:grpSpPr>
          <a:xfrm>
            <a:off x="4215419" y="1889136"/>
            <a:ext cx="3480946" cy="2138562"/>
            <a:chOff x="4196475" y="1466790"/>
            <a:chExt cx="3518836" cy="2161842"/>
          </a:xfrm>
        </p:grpSpPr>
        <p:pic>
          <p:nvPicPr>
            <p:cNvPr id="13" name="Picture 12">
              <a:extLst>
                <a:ext uri="{FF2B5EF4-FFF2-40B4-BE49-F238E27FC236}">
                  <a16:creationId xmlns:a16="http://schemas.microsoft.com/office/drawing/2014/main" id="{68824620-DA77-EE45-FB18-F537F56C9208}"/>
                </a:ext>
              </a:extLst>
            </p:cNvPr>
            <p:cNvPicPr>
              <a:picLocks noChangeAspect="1"/>
            </p:cNvPicPr>
            <p:nvPr/>
          </p:nvPicPr>
          <p:blipFill>
            <a:blip r:embed="rId6"/>
            <a:srcRect l="13346" t="19958" r="13346" b="19958"/>
            <a:stretch>
              <a:fillRect/>
            </a:stretch>
          </p:blipFill>
          <p:spPr>
            <a:xfrm>
              <a:off x="4196475" y="1466790"/>
              <a:ext cx="3518836" cy="2161842"/>
            </a:xfrm>
            <a:prstGeom prst="roundRect">
              <a:avLst/>
            </a:prstGeom>
          </p:spPr>
        </p:pic>
        <p:sp>
          <p:nvSpPr>
            <p:cNvPr id="14" name="Rounded Rectangle 13">
              <a:extLst>
                <a:ext uri="{FF2B5EF4-FFF2-40B4-BE49-F238E27FC236}">
                  <a16:creationId xmlns:a16="http://schemas.microsoft.com/office/drawing/2014/main" id="{29800206-BB0B-087E-37B7-8DA52466D2DE}"/>
                </a:ext>
              </a:extLst>
            </p:cNvPr>
            <p:cNvSpPr/>
            <p:nvPr/>
          </p:nvSpPr>
          <p:spPr>
            <a:xfrm>
              <a:off x="5404463" y="2095664"/>
              <a:ext cx="1102859" cy="904094"/>
            </a:xfrm>
            <a:prstGeom prst="roundRect">
              <a:avLst/>
            </a:prstGeom>
            <a:solidFill>
              <a:srgbClr val="E3E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6000" b="1" dirty="0">
                  <a:solidFill>
                    <a:srgbClr val="2F7A34"/>
                  </a:solidFill>
                  <a:latin typeface="Sztosfixed" pitchFamily="2" charset="77"/>
                  <a:ea typeface="Sztosfixed" pitchFamily="2" charset="77"/>
                  <a:cs typeface="Sztosfixed" pitchFamily="2" charset="77"/>
                </a:rPr>
                <a:t>S</a:t>
              </a:r>
            </a:p>
          </p:txBody>
        </p:sp>
      </p:grpSp>
      <p:grpSp>
        <p:nvGrpSpPr>
          <p:cNvPr id="15" name="sweet">
            <a:extLst>
              <a:ext uri="{FF2B5EF4-FFF2-40B4-BE49-F238E27FC236}">
                <a16:creationId xmlns:a16="http://schemas.microsoft.com/office/drawing/2014/main" id="{31FB550D-61B7-F5B0-3B7E-DEBEAA34C60C}"/>
              </a:ext>
            </a:extLst>
          </p:cNvPr>
          <p:cNvGrpSpPr/>
          <p:nvPr/>
        </p:nvGrpSpPr>
        <p:grpSpPr>
          <a:xfrm>
            <a:off x="595548" y="1889136"/>
            <a:ext cx="3480946" cy="2138562"/>
            <a:chOff x="576603" y="1466790"/>
            <a:chExt cx="3518836" cy="2161842"/>
          </a:xfrm>
        </p:grpSpPr>
        <p:pic>
          <p:nvPicPr>
            <p:cNvPr id="16" name="Picture 15">
              <a:extLst>
                <a:ext uri="{FF2B5EF4-FFF2-40B4-BE49-F238E27FC236}">
                  <a16:creationId xmlns:a16="http://schemas.microsoft.com/office/drawing/2014/main" id="{F14AB1D7-A4BE-4EEF-212F-F05596A38027}"/>
                </a:ext>
              </a:extLst>
            </p:cNvPr>
            <p:cNvPicPr>
              <a:picLocks noChangeAspect="1"/>
            </p:cNvPicPr>
            <p:nvPr/>
          </p:nvPicPr>
          <p:blipFill>
            <a:blip r:embed="rId7"/>
            <a:srcRect t="3891" b="3891"/>
            <a:stretch/>
          </p:blipFill>
          <p:spPr>
            <a:xfrm>
              <a:off x="576603" y="1466790"/>
              <a:ext cx="3518836" cy="2161842"/>
            </a:xfrm>
            <a:prstGeom prst="roundRect">
              <a:avLst/>
            </a:prstGeom>
          </p:spPr>
        </p:pic>
        <p:sp>
          <p:nvSpPr>
            <p:cNvPr id="17" name="Rounded Rectangle 16">
              <a:extLst>
                <a:ext uri="{FF2B5EF4-FFF2-40B4-BE49-F238E27FC236}">
                  <a16:creationId xmlns:a16="http://schemas.microsoft.com/office/drawing/2014/main" id="{F305511C-8B8D-DD79-5644-E7428C0C64A3}"/>
                </a:ext>
              </a:extLst>
            </p:cNvPr>
            <p:cNvSpPr/>
            <p:nvPr/>
          </p:nvSpPr>
          <p:spPr>
            <a:xfrm>
              <a:off x="1822731" y="2095664"/>
              <a:ext cx="1026580" cy="904094"/>
            </a:xfrm>
            <a:prstGeom prst="roundRect">
              <a:avLst/>
            </a:prstGeom>
            <a:solidFill>
              <a:srgbClr val="FBE8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6000" b="1" dirty="0">
                  <a:solidFill>
                    <a:srgbClr val="995C17"/>
                  </a:solidFill>
                  <a:latin typeface="Sztosfixed" pitchFamily="2" charset="77"/>
                  <a:ea typeface="Sztosfixed" pitchFamily="2" charset="77"/>
                  <a:cs typeface="Sztosfixed" pitchFamily="2" charset="77"/>
                </a:rPr>
                <a:t>S</a:t>
              </a:r>
              <a:endParaRPr lang="en-US" sz="6000" b="1" dirty="0">
                <a:solidFill>
                  <a:srgbClr val="995C17"/>
                </a:solidFill>
                <a:latin typeface="Sztosfixed" pitchFamily="2" charset="77"/>
                <a:ea typeface="Sztosfixed" pitchFamily="2" charset="77"/>
                <a:cs typeface="Sztosfixed" pitchFamily="2" charset="77"/>
              </a:endParaRPr>
            </a:p>
          </p:txBody>
        </p:sp>
      </p:grpSp>
      <p:sp>
        <p:nvSpPr>
          <p:cNvPr id="2" name="Title 1">
            <a:extLst>
              <a:ext uri="{FF2B5EF4-FFF2-40B4-BE49-F238E27FC236}">
                <a16:creationId xmlns:a16="http://schemas.microsoft.com/office/drawing/2014/main" id="{7D239CC4-1ADB-01A2-87C4-D7D62CC67B69}"/>
              </a:ext>
            </a:extLst>
          </p:cNvPr>
          <p:cNvSpPr txBox="1">
            <a:spLocks/>
          </p:cNvSpPr>
          <p:nvPr/>
        </p:nvSpPr>
        <p:spPr>
          <a:xfrm>
            <a:off x="2159000" y="352330"/>
            <a:ext cx="7874000" cy="54810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9B2242"/>
                </a:solidFill>
                <a:latin typeface="Sztosfixed" pitchFamily="2" charset="77"/>
                <a:ea typeface="Sztosfixed" pitchFamily="2" charset="77"/>
                <a:cs typeface="Sztosfixed" pitchFamily="2" charset="77"/>
              </a:rPr>
              <a:t>Mushroom tasting station</a:t>
            </a:r>
          </a:p>
        </p:txBody>
      </p:sp>
      <p:sp>
        <p:nvSpPr>
          <p:cNvPr id="48" name="TextBox 47">
            <a:extLst>
              <a:ext uri="{FF2B5EF4-FFF2-40B4-BE49-F238E27FC236}">
                <a16:creationId xmlns:a16="http://schemas.microsoft.com/office/drawing/2014/main" id="{81CDF14E-4DB0-E5B1-5555-62039F73043B}"/>
              </a:ext>
            </a:extLst>
          </p:cNvPr>
          <p:cNvSpPr txBox="1"/>
          <p:nvPr/>
        </p:nvSpPr>
        <p:spPr>
          <a:xfrm>
            <a:off x="3060700" y="996414"/>
            <a:ext cx="6070600" cy="723275"/>
          </a:xfrm>
          <a:prstGeom prst="rect">
            <a:avLst/>
          </a:prstGeom>
          <a:noFill/>
        </p:spPr>
        <p:txBody>
          <a:bodyPr wrap="square">
            <a:spAutoFit/>
          </a:bodyPr>
          <a:lstStyle/>
          <a:p>
            <a:pPr algn="ctr" rtl="0" fontAlgn="base">
              <a:spcAft>
                <a:spcPts val="600"/>
              </a:spcAft>
            </a:pPr>
            <a:r>
              <a:rPr lang="en-AU" sz="1800" b="0" i="0" u="none" strike="noStrike" dirty="0">
                <a:solidFill>
                  <a:srgbClr val="414141"/>
                </a:solidFill>
                <a:effectLst/>
                <a:latin typeface="Montserrat" pitchFamily="2" charset="77"/>
              </a:rPr>
              <a:t>Did you know there are five different tastes? </a:t>
            </a:r>
          </a:p>
          <a:p>
            <a:pPr algn="ctr" rtl="0" fontAlgn="base">
              <a:spcAft>
                <a:spcPts val="600"/>
              </a:spcAft>
            </a:pPr>
            <a:r>
              <a:rPr lang="en-AU" sz="1800" b="0" i="0" u="none" strike="noStrike" dirty="0">
                <a:solidFill>
                  <a:srgbClr val="414141"/>
                </a:solidFill>
                <a:effectLst/>
                <a:latin typeface="Montserrat" pitchFamily="2" charset="77"/>
              </a:rPr>
              <a:t>Can you guess what they are?</a:t>
            </a:r>
          </a:p>
        </p:txBody>
      </p:sp>
      <p:grpSp>
        <p:nvGrpSpPr>
          <p:cNvPr id="51" name="Group 50">
            <a:extLst>
              <a:ext uri="{FF2B5EF4-FFF2-40B4-BE49-F238E27FC236}">
                <a16:creationId xmlns:a16="http://schemas.microsoft.com/office/drawing/2014/main" id="{5C95F2A8-C404-0441-874D-B563AFC2E332}"/>
              </a:ext>
            </a:extLst>
          </p:cNvPr>
          <p:cNvGrpSpPr/>
          <p:nvPr/>
        </p:nvGrpSpPr>
        <p:grpSpPr>
          <a:xfrm>
            <a:off x="7885446" y="4129282"/>
            <a:ext cx="2436426" cy="2033973"/>
            <a:chOff x="4570996" y="1196361"/>
            <a:chExt cx="4283225" cy="3575716"/>
          </a:xfrm>
        </p:grpSpPr>
        <p:pic>
          <p:nvPicPr>
            <p:cNvPr id="52" name="Picture 51" descr="A red oval with black background&#10;&#10;AI-generated content may be incorrect.">
              <a:extLst>
                <a:ext uri="{FF2B5EF4-FFF2-40B4-BE49-F238E27FC236}">
                  <a16:creationId xmlns:a16="http://schemas.microsoft.com/office/drawing/2014/main" id="{B740914E-7AAB-61E4-0E1C-8F85E9107813}"/>
                </a:ext>
              </a:extLst>
            </p:cNvPr>
            <p:cNvPicPr>
              <a:picLocks noChangeAspect="1"/>
            </p:cNvPicPr>
            <p:nvPr/>
          </p:nvPicPr>
          <p:blipFill>
            <a:blip r:embed="rId8"/>
            <a:stretch>
              <a:fillRect/>
            </a:stretch>
          </p:blipFill>
          <p:spPr>
            <a:xfrm rot="21008423" flipH="1">
              <a:off x="4570996" y="1196361"/>
              <a:ext cx="4048766" cy="3575716"/>
            </a:xfrm>
            <a:prstGeom prst="rect">
              <a:avLst/>
            </a:prstGeom>
          </p:spPr>
        </p:pic>
        <p:sp>
          <p:nvSpPr>
            <p:cNvPr id="53" name="TextBox 52">
              <a:extLst>
                <a:ext uri="{FF2B5EF4-FFF2-40B4-BE49-F238E27FC236}">
                  <a16:creationId xmlns:a16="http://schemas.microsoft.com/office/drawing/2014/main" id="{EEBB23D9-0A89-BF05-DFA5-EF2AC5751129}"/>
                </a:ext>
              </a:extLst>
            </p:cNvPr>
            <p:cNvSpPr txBox="1"/>
            <p:nvPr/>
          </p:nvSpPr>
          <p:spPr>
            <a:xfrm>
              <a:off x="4969560" y="1564746"/>
              <a:ext cx="3406245" cy="2759456"/>
            </a:xfrm>
            <a:prstGeom prst="rect">
              <a:avLst/>
            </a:prstGeom>
            <a:noFill/>
          </p:spPr>
          <p:txBody>
            <a:bodyPr wrap="square" rtlCol="0">
              <a:spAutoFit/>
            </a:bodyPr>
            <a:lstStyle/>
            <a:p>
              <a:pPr algn="ctr"/>
              <a:r>
                <a:rPr lang="en-AU" sz="1600" dirty="0">
                  <a:solidFill>
                    <a:schemeClr val="bg1"/>
                  </a:solidFill>
                  <a:latin typeface="Sztosfixed" pitchFamily="2" charset="77"/>
                  <a:ea typeface="Sztosfixed" pitchFamily="2" charset="77"/>
                  <a:cs typeface="Sztosfixed" pitchFamily="2" charset="77"/>
                </a:rPr>
                <a:t>Umami is a yummy savoury taste - like cheese, vegemite or mushrooms.</a:t>
              </a:r>
              <a:endParaRPr lang="en-US" sz="1600" dirty="0">
                <a:solidFill>
                  <a:schemeClr val="bg1"/>
                </a:solidFill>
                <a:latin typeface="Sztosfixed" pitchFamily="2" charset="77"/>
                <a:ea typeface="Sztosfixed" pitchFamily="2" charset="77"/>
                <a:cs typeface="Sztosfixed" pitchFamily="2" charset="77"/>
              </a:endParaRPr>
            </a:p>
          </p:txBody>
        </p:sp>
        <p:sp>
          <p:nvSpPr>
            <p:cNvPr id="54" name="Triangle 53">
              <a:extLst>
                <a:ext uri="{FF2B5EF4-FFF2-40B4-BE49-F238E27FC236}">
                  <a16:creationId xmlns:a16="http://schemas.microsoft.com/office/drawing/2014/main" id="{B7042F52-99E8-4C8E-7FC6-0D712C3C393D}"/>
                </a:ext>
              </a:extLst>
            </p:cNvPr>
            <p:cNvSpPr/>
            <p:nvPr/>
          </p:nvSpPr>
          <p:spPr>
            <a:xfrm rot="7200000">
              <a:off x="8213480" y="3181632"/>
              <a:ext cx="688204" cy="593279"/>
            </a:xfrm>
            <a:prstGeom prst="triangle">
              <a:avLst/>
            </a:prstGeom>
            <a:solidFill>
              <a:srgbClr val="9B22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7" name="menu">
            <a:extLst>
              <a:ext uri="{FF2B5EF4-FFF2-40B4-BE49-F238E27FC236}">
                <a16:creationId xmlns:a16="http://schemas.microsoft.com/office/drawing/2014/main" id="{B4724E52-728D-45ED-0FD1-1A8BDA606B72}"/>
              </a:ext>
            </a:extLst>
          </p:cNvPr>
          <p:cNvGrpSpPr/>
          <p:nvPr/>
        </p:nvGrpSpPr>
        <p:grpSpPr>
          <a:xfrm>
            <a:off x="11474101" y="2871719"/>
            <a:ext cx="460535" cy="1114561"/>
            <a:chOff x="151927" y="2325786"/>
            <a:chExt cx="260682" cy="630889"/>
          </a:xfrm>
        </p:grpSpPr>
        <p:sp>
          <p:nvSpPr>
            <p:cNvPr id="33" name="Rectangle: Rounded Corners 63">
              <a:extLst>
                <a:ext uri="{FF2B5EF4-FFF2-40B4-BE49-F238E27FC236}">
                  <a16:creationId xmlns:a16="http://schemas.microsoft.com/office/drawing/2014/main" id="{58D44CC2-0900-9727-0F9F-552CA0D548F9}"/>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39" name="a4">
              <a:hlinkClick r:id="" action="ppaction://hlinkshowjump?jump=nextslide"/>
              <a:extLst>
                <a:ext uri="{FF2B5EF4-FFF2-40B4-BE49-F238E27FC236}">
                  <a16:creationId xmlns:a16="http://schemas.microsoft.com/office/drawing/2014/main" id="{E8AC79B5-6459-4136-AC1D-362FEF81D008}"/>
                </a:ext>
              </a:extLst>
            </p:cNvPr>
            <p:cNvPicPr>
              <a:picLocks noChangeAspect="1"/>
            </p:cNvPicPr>
            <p:nvPr/>
          </p:nvPicPr>
          <p:blipFill>
            <a:blip r:embed="rId9"/>
            <a:srcRect/>
            <a:stretch/>
          </p:blipFill>
          <p:spPr>
            <a:xfrm>
              <a:off x="204687" y="2740767"/>
              <a:ext cx="154441" cy="106747"/>
            </a:xfrm>
            <a:prstGeom prst="rect">
              <a:avLst/>
            </a:prstGeom>
          </p:spPr>
        </p:pic>
        <p:pic>
          <p:nvPicPr>
            <p:cNvPr id="45" name="a4">
              <a:hlinkClick r:id="" action="ppaction://hlinkshowjump?jump=previousslide"/>
              <a:extLst>
                <a:ext uri="{FF2B5EF4-FFF2-40B4-BE49-F238E27FC236}">
                  <a16:creationId xmlns:a16="http://schemas.microsoft.com/office/drawing/2014/main" id="{1B5ACC8E-BA39-4638-5B72-0A94F71BECD4}"/>
                </a:ext>
              </a:extLst>
            </p:cNvPr>
            <p:cNvPicPr>
              <a:picLocks noChangeAspect="1"/>
            </p:cNvPicPr>
            <p:nvPr/>
          </p:nvPicPr>
          <p:blipFill>
            <a:blip r:embed="rId9"/>
            <a:srcRect/>
            <a:stretch/>
          </p:blipFill>
          <p:spPr>
            <a:xfrm rot="10800000">
              <a:off x="204687" y="2434554"/>
              <a:ext cx="154441" cy="106747"/>
            </a:xfrm>
            <a:prstGeom prst="rect">
              <a:avLst/>
            </a:prstGeom>
          </p:spPr>
        </p:pic>
      </p:grpSp>
    </p:spTree>
    <p:extLst>
      <p:ext uri="{BB962C8B-B14F-4D97-AF65-F5344CB8AC3E}">
        <p14:creationId xmlns:p14="http://schemas.microsoft.com/office/powerpoint/2010/main" val="3444904749"/>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3"/>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3"/>
                                        </p:tgtEl>
                                      </p:cBhvr>
                                    </p:animEffect>
                                    <p:set>
                                      <p:cBhvr>
                                        <p:cTn id="31"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32" restart="whenNotActive" fill="hold" evtFilter="cancelBubble" nodeType="interactiveSeq">
                <p:stCondLst>
                  <p:cond evt="onClick" delay="0">
                    <p:tgtEl>
                      <p:spTgt spid="18"/>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24"/>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childTnLst>
                    </p:cTn>
                  </p:par>
                </p:childTnLst>
              </p:cTn>
              <p:nextCondLst>
                <p:cond evt="onClick" delay="0">
                  <p:tgtEl>
                    <p:spTgt spid="24"/>
                  </p:tgtEl>
                </p:cond>
              </p:nextCondLst>
            </p:seq>
            <p:seq concurrent="1" nextAc="seek">
              <p:cTn id="44" restart="whenNotActive" fill="hold" evtFilter="cancelBubble" nodeType="interactiveSeq">
                <p:stCondLst>
                  <p:cond evt="onClick" delay="0">
                    <p:tgtEl>
                      <p:spTgt spid="3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500"/>
                                        <p:tgtEl>
                                          <p:spTgt spid="9"/>
                                        </p:tgtEl>
                                      </p:cBhvr>
                                    </p:animEffect>
                                  </p:childTnLst>
                                </p:cTn>
                              </p:par>
                            </p:childTnLst>
                          </p:cTn>
                        </p:par>
                      </p:childTnLst>
                    </p:cTn>
                  </p:par>
                </p:childTnLst>
              </p:cTn>
              <p:nextCondLst>
                <p:cond evt="onClick" delay="0">
                  <p:tgtEl>
                    <p:spTgt spid="30"/>
                  </p:tgtEl>
                </p:cond>
              </p:nextCondLst>
            </p:seq>
            <p:seq concurrent="1" nextAc="seek">
              <p:cTn id="50" restart="whenNotActive" fill="hold" evtFilter="cancelBubble" nodeType="interactiveSeq">
                <p:stCondLst>
                  <p:cond evt="onClick" delay="0">
                    <p:tgtEl>
                      <p:spTgt spid="36"/>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500"/>
                                        <p:tgtEl>
                                          <p:spTgt spid="6"/>
                                        </p:tgtEl>
                                      </p:cBhvr>
                                    </p:animEffect>
                                  </p:childTnLst>
                                </p:cTn>
                              </p:par>
                            </p:childTnLst>
                          </p:cTn>
                        </p:par>
                      </p:childTnLst>
                    </p:cTn>
                  </p:par>
                </p:childTnLst>
              </p:cTn>
              <p:nextCondLst>
                <p:cond evt="onClick" delay="0">
                  <p:tgtEl>
                    <p:spTgt spid="36"/>
                  </p:tgtEl>
                </p:cond>
              </p:nextCondLst>
            </p:seq>
            <p:seq concurrent="1" nextAc="seek">
              <p:cTn id="56" restart="whenNotActive" fill="hold" evtFilter="cancelBubble" nodeType="interactiveSeq">
                <p:stCondLst>
                  <p:cond evt="onClick" delay="0">
                    <p:tgtEl>
                      <p:spTgt spid="42"/>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fade">
                                      <p:cBhvr>
                                        <p:cTn id="61" dur="500"/>
                                        <p:tgtEl>
                                          <p:spTgt spid="3"/>
                                        </p:tgtEl>
                                      </p:cBhvr>
                                    </p:animEffect>
                                  </p:childTnLst>
                                </p:cTn>
                              </p:par>
                            </p:childTnLst>
                          </p:cTn>
                        </p:par>
                      </p:childTnLst>
                    </p:cTn>
                  </p:par>
                </p:childTnLst>
              </p:cTn>
              <p:nextCondLst>
                <p:cond evt="onClick" delay="0">
                  <p:tgtEl>
                    <p:spTgt spid="4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463B0-B7B7-1D41-E9A6-15BA6C00DA79}"/>
            </a:ext>
          </a:extLst>
        </p:cNvPr>
        <p:cNvGrpSpPr/>
        <p:nvPr/>
      </p:nvGrpSpPr>
      <p:grpSpPr>
        <a:xfrm>
          <a:off x="0" y="0"/>
          <a:ext cx="0" cy="0"/>
          <a:chOff x="0" y="0"/>
          <a:chExt cx="0" cy="0"/>
        </a:xfrm>
      </p:grpSpPr>
      <p:sp>
        <p:nvSpPr>
          <p:cNvPr id="2" name="wild_b">
            <a:extLst>
              <a:ext uri="{FF2B5EF4-FFF2-40B4-BE49-F238E27FC236}">
                <a16:creationId xmlns:a16="http://schemas.microsoft.com/office/drawing/2014/main" id="{1773DBF4-9535-56DB-99D6-72B3B3A45098}"/>
              </a:ext>
            </a:extLst>
          </p:cNvPr>
          <p:cNvSpPr/>
          <p:nvPr/>
        </p:nvSpPr>
        <p:spPr>
          <a:xfrm>
            <a:off x="7978553" y="3595911"/>
            <a:ext cx="3224245" cy="1551121"/>
          </a:xfrm>
          <a:prstGeom prst="roundRect">
            <a:avLst>
              <a:gd name="adj" fmla="val 11197"/>
            </a:avLst>
          </a:prstGeom>
          <a:solidFill>
            <a:srgbClr val="E3EFE3"/>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gn="ctr">
              <a:lnSpc>
                <a:spcPts val="1900"/>
              </a:lnSpc>
            </a:pPr>
            <a:r>
              <a:rPr lang="en-US" sz="1400" dirty="0">
                <a:solidFill>
                  <a:srgbClr val="414141"/>
                </a:solidFill>
                <a:latin typeface="Montserrat" pitchFamily="2" charset="77"/>
                <a:ea typeface="Sztosfixed" pitchFamily="2" charset="77"/>
                <a:cs typeface="Sztosfixed" pitchFamily="2" charset="77"/>
              </a:rPr>
              <a:t>Growing or living in nature, without people taking care of it. </a:t>
            </a:r>
          </a:p>
        </p:txBody>
      </p:sp>
      <p:sp>
        <p:nvSpPr>
          <p:cNvPr id="3" name="stem_b">
            <a:extLst>
              <a:ext uri="{FF2B5EF4-FFF2-40B4-BE49-F238E27FC236}">
                <a16:creationId xmlns:a16="http://schemas.microsoft.com/office/drawing/2014/main" id="{13A1B575-435D-3D1D-C0CC-25D91507F778}"/>
              </a:ext>
            </a:extLst>
          </p:cNvPr>
          <p:cNvSpPr/>
          <p:nvPr/>
        </p:nvSpPr>
        <p:spPr>
          <a:xfrm>
            <a:off x="7978553" y="1814248"/>
            <a:ext cx="3224245" cy="1551121"/>
          </a:xfrm>
          <a:prstGeom prst="roundRect">
            <a:avLst>
              <a:gd name="adj" fmla="val 11197"/>
            </a:avLst>
          </a:prstGeom>
          <a:solidFill>
            <a:srgbClr val="E3EFE3"/>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rIns="108000" rtlCol="0" anchor="ctr"/>
          <a:lstStyle/>
          <a:p>
            <a:pPr algn="ctr">
              <a:lnSpc>
                <a:spcPts val="1900"/>
              </a:lnSpc>
            </a:pPr>
            <a:r>
              <a:rPr lang="en-US" sz="1400" dirty="0">
                <a:solidFill>
                  <a:srgbClr val="414141"/>
                </a:solidFill>
                <a:latin typeface="Montserrat" pitchFamily="2" charset="77"/>
                <a:ea typeface="Sztosfixed" pitchFamily="2" charset="77"/>
                <a:cs typeface="Sztosfixed" pitchFamily="2" charset="77"/>
              </a:rPr>
              <a:t>The stalk part of the mushroom, that joins the mycelium to the cap. Like a tree trunk joins roots and branches. Mushroom growers call the stem a stipe.</a:t>
            </a:r>
          </a:p>
        </p:txBody>
      </p:sp>
      <p:sp>
        <p:nvSpPr>
          <p:cNvPr id="4" name="veg_b">
            <a:extLst>
              <a:ext uri="{FF2B5EF4-FFF2-40B4-BE49-F238E27FC236}">
                <a16:creationId xmlns:a16="http://schemas.microsoft.com/office/drawing/2014/main" id="{0190BC54-0DC2-6D30-B628-DF6E37921E28}"/>
              </a:ext>
            </a:extLst>
          </p:cNvPr>
          <p:cNvSpPr/>
          <p:nvPr/>
        </p:nvSpPr>
        <p:spPr>
          <a:xfrm>
            <a:off x="987166" y="3595911"/>
            <a:ext cx="3224827" cy="1551121"/>
          </a:xfrm>
          <a:prstGeom prst="roundRect">
            <a:avLst>
              <a:gd name="adj" fmla="val 11197"/>
            </a:avLst>
          </a:prstGeom>
          <a:solidFill>
            <a:srgbClr val="E3EFE3"/>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gn="ctr">
              <a:lnSpc>
                <a:spcPts val="1900"/>
              </a:lnSpc>
            </a:pPr>
            <a:r>
              <a:rPr lang="en-US" sz="1400" dirty="0">
                <a:solidFill>
                  <a:srgbClr val="414141"/>
                </a:solidFill>
                <a:latin typeface="Montserrat" pitchFamily="2" charset="77"/>
                <a:ea typeface="Sztosfixed" pitchFamily="2" charset="77"/>
                <a:cs typeface="Sztosfixed" pitchFamily="2" charset="77"/>
              </a:rPr>
              <a:t>A part of a plant that we can eat, like carrots (which are roots) or broccoli (which are flowers).</a:t>
            </a:r>
          </a:p>
        </p:txBody>
      </p:sp>
      <p:sp>
        <p:nvSpPr>
          <p:cNvPr id="5" name="plant_b">
            <a:extLst>
              <a:ext uri="{FF2B5EF4-FFF2-40B4-BE49-F238E27FC236}">
                <a16:creationId xmlns:a16="http://schemas.microsoft.com/office/drawing/2014/main" id="{1C4C415E-50D1-6A23-FC19-A7374C232D4D}"/>
              </a:ext>
            </a:extLst>
          </p:cNvPr>
          <p:cNvSpPr/>
          <p:nvPr/>
        </p:nvSpPr>
        <p:spPr>
          <a:xfrm>
            <a:off x="987166" y="1814248"/>
            <a:ext cx="3224827" cy="1551121"/>
          </a:xfrm>
          <a:prstGeom prst="roundRect">
            <a:avLst>
              <a:gd name="adj" fmla="val 11197"/>
            </a:avLst>
          </a:prstGeom>
          <a:solidFill>
            <a:srgbClr val="E3EFE3"/>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gn="ctr">
              <a:lnSpc>
                <a:spcPts val="1900"/>
              </a:lnSpc>
            </a:pPr>
            <a:r>
              <a:rPr lang="en-US" sz="1400" dirty="0">
                <a:solidFill>
                  <a:srgbClr val="414141"/>
                </a:solidFill>
                <a:latin typeface="Montserrat" pitchFamily="2" charset="77"/>
                <a:ea typeface="Sztosfixed" pitchFamily="2" charset="77"/>
                <a:cs typeface="Sztosfixed" pitchFamily="2" charset="77"/>
              </a:rPr>
              <a:t>A living thing that grows in the ground, usually has green leaves, and makes its own food using sunlight, like flowers, trees, and grass.</a:t>
            </a:r>
          </a:p>
        </p:txBody>
      </p:sp>
      <p:sp>
        <p:nvSpPr>
          <p:cNvPr id="6" name="veil_b">
            <a:extLst>
              <a:ext uri="{FF2B5EF4-FFF2-40B4-BE49-F238E27FC236}">
                <a16:creationId xmlns:a16="http://schemas.microsoft.com/office/drawing/2014/main" id="{A5BE725B-D06B-5A19-DA11-1D75529588A2}"/>
              </a:ext>
            </a:extLst>
          </p:cNvPr>
          <p:cNvSpPr/>
          <p:nvPr/>
        </p:nvSpPr>
        <p:spPr>
          <a:xfrm>
            <a:off x="4483006" y="3595911"/>
            <a:ext cx="3224826" cy="1551121"/>
          </a:xfrm>
          <a:prstGeom prst="roundRect">
            <a:avLst>
              <a:gd name="adj" fmla="val 11197"/>
            </a:avLst>
          </a:prstGeom>
          <a:solidFill>
            <a:srgbClr val="E3EFE3"/>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gn="ctr">
              <a:lnSpc>
                <a:spcPts val="1900"/>
              </a:lnSpc>
            </a:pPr>
            <a:r>
              <a:rPr lang="en-US" sz="1400" dirty="0">
                <a:solidFill>
                  <a:srgbClr val="414141"/>
                </a:solidFill>
                <a:latin typeface="Montserrat" pitchFamily="2" charset="77"/>
                <a:ea typeface="Sztosfixed" pitchFamily="2" charset="77"/>
                <a:cs typeface="Sztosfixed" pitchFamily="2" charset="77"/>
              </a:rPr>
              <a:t>A ring of tissue that joins the cap to the stem of the mushroom.</a:t>
            </a:r>
          </a:p>
        </p:txBody>
      </p:sp>
      <p:sp>
        <p:nvSpPr>
          <p:cNvPr id="7" name="spore_b">
            <a:extLst>
              <a:ext uri="{FF2B5EF4-FFF2-40B4-BE49-F238E27FC236}">
                <a16:creationId xmlns:a16="http://schemas.microsoft.com/office/drawing/2014/main" id="{8247DB3B-5CE9-8F89-AF1E-97510C90C9E3}"/>
              </a:ext>
            </a:extLst>
          </p:cNvPr>
          <p:cNvSpPr/>
          <p:nvPr/>
        </p:nvSpPr>
        <p:spPr>
          <a:xfrm>
            <a:off x="4483006" y="1814248"/>
            <a:ext cx="3224826" cy="1551121"/>
          </a:xfrm>
          <a:prstGeom prst="roundRect">
            <a:avLst>
              <a:gd name="adj" fmla="val 11197"/>
            </a:avLst>
          </a:prstGeom>
          <a:solidFill>
            <a:srgbClr val="E3EFE3"/>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gn="ctr">
              <a:lnSpc>
                <a:spcPts val="1900"/>
              </a:lnSpc>
            </a:pPr>
            <a:r>
              <a:rPr lang="en-US" sz="1400" dirty="0">
                <a:solidFill>
                  <a:srgbClr val="414141"/>
                </a:solidFill>
                <a:latin typeface="Montserrat" pitchFamily="2" charset="77"/>
                <a:ea typeface="Sztosfixed" pitchFamily="2" charset="77"/>
                <a:cs typeface="Sztosfixed" pitchFamily="2" charset="77"/>
              </a:rPr>
              <a:t>Very tiny, dust-like particles that mushrooms use to make new mushrooms. They are like the seed of a plant. </a:t>
            </a:r>
          </a:p>
        </p:txBody>
      </p:sp>
      <p:sp>
        <p:nvSpPr>
          <p:cNvPr id="9" name="wild">
            <a:extLst>
              <a:ext uri="{FF2B5EF4-FFF2-40B4-BE49-F238E27FC236}">
                <a16:creationId xmlns:a16="http://schemas.microsoft.com/office/drawing/2014/main" id="{A42DF981-8AA2-0A8D-9A29-300231180A08}"/>
              </a:ext>
            </a:extLst>
          </p:cNvPr>
          <p:cNvSpPr/>
          <p:nvPr/>
        </p:nvSpPr>
        <p:spPr>
          <a:xfrm>
            <a:off x="7979134" y="3595911"/>
            <a:ext cx="3224245" cy="1551121"/>
          </a:xfrm>
          <a:prstGeom prst="roundRect">
            <a:avLst>
              <a:gd name="adj" fmla="val 11197"/>
            </a:avLst>
          </a:prstGeom>
          <a:solidFill>
            <a:srgbClr val="3EA345"/>
          </a:solidFill>
          <a:ln>
            <a:solidFill>
              <a:srgbClr val="3EA3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Wild</a:t>
            </a:r>
          </a:p>
        </p:txBody>
      </p:sp>
      <p:sp>
        <p:nvSpPr>
          <p:cNvPr id="10" name="stem">
            <a:extLst>
              <a:ext uri="{FF2B5EF4-FFF2-40B4-BE49-F238E27FC236}">
                <a16:creationId xmlns:a16="http://schemas.microsoft.com/office/drawing/2014/main" id="{18427A61-6918-F4A7-5B9B-50CDD9BDEDFE}"/>
              </a:ext>
            </a:extLst>
          </p:cNvPr>
          <p:cNvSpPr/>
          <p:nvPr/>
        </p:nvSpPr>
        <p:spPr>
          <a:xfrm>
            <a:off x="7979134" y="1814248"/>
            <a:ext cx="3224245" cy="1551121"/>
          </a:xfrm>
          <a:prstGeom prst="roundRect">
            <a:avLst>
              <a:gd name="adj" fmla="val 11197"/>
            </a:avLst>
          </a:prstGeom>
          <a:solidFill>
            <a:srgbClr val="3EA345"/>
          </a:solidFill>
          <a:ln>
            <a:solidFill>
              <a:srgbClr val="3EA3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Stem</a:t>
            </a:r>
          </a:p>
        </p:txBody>
      </p:sp>
      <p:sp>
        <p:nvSpPr>
          <p:cNvPr id="11" name="vegetable">
            <a:extLst>
              <a:ext uri="{FF2B5EF4-FFF2-40B4-BE49-F238E27FC236}">
                <a16:creationId xmlns:a16="http://schemas.microsoft.com/office/drawing/2014/main" id="{DA09AFB2-437B-B832-DD4F-965BB825BF71}"/>
              </a:ext>
            </a:extLst>
          </p:cNvPr>
          <p:cNvSpPr/>
          <p:nvPr/>
        </p:nvSpPr>
        <p:spPr>
          <a:xfrm>
            <a:off x="987747" y="3595911"/>
            <a:ext cx="3224827" cy="1551121"/>
          </a:xfrm>
          <a:prstGeom prst="roundRect">
            <a:avLst>
              <a:gd name="adj" fmla="val 11197"/>
            </a:avLst>
          </a:prstGeom>
          <a:solidFill>
            <a:srgbClr val="3EA345"/>
          </a:solidFill>
          <a:ln>
            <a:solidFill>
              <a:srgbClr val="3EA3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Vegetable</a:t>
            </a:r>
          </a:p>
        </p:txBody>
      </p:sp>
      <p:sp>
        <p:nvSpPr>
          <p:cNvPr id="14" name="plant">
            <a:extLst>
              <a:ext uri="{FF2B5EF4-FFF2-40B4-BE49-F238E27FC236}">
                <a16:creationId xmlns:a16="http://schemas.microsoft.com/office/drawing/2014/main" id="{FC256BB2-5D2D-255A-5501-3CE8572B9FB2}"/>
              </a:ext>
            </a:extLst>
          </p:cNvPr>
          <p:cNvSpPr/>
          <p:nvPr/>
        </p:nvSpPr>
        <p:spPr>
          <a:xfrm>
            <a:off x="987747" y="1814248"/>
            <a:ext cx="3224827" cy="1551121"/>
          </a:xfrm>
          <a:prstGeom prst="roundRect">
            <a:avLst>
              <a:gd name="adj" fmla="val 11197"/>
            </a:avLst>
          </a:prstGeom>
          <a:solidFill>
            <a:srgbClr val="3EA345"/>
          </a:solidFill>
          <a:ln>
            <a:solidFill>
              <a:srgbClr val="3EA3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Plant</a:t>
            </a:r>
          </a:p>
        </p:txBody>
      </p:sp>
      <p:sp>
        <p:nvSpPr>
          <p:cNvPr id="16" name="veil">
            <a:extLst>
              <a:ext uri="{FF2B5EF4-FFF2-40B4-BE49-F238E27FC236}">
                <a16:creationId xmlns:a16="http://schemas.microsoft.com/office/drawing/2014/main" id="{91865E98-623A-16AD-6EF2-2BF771A53D2F}"/>
              </a:ext>
            </a:extLst>
          </p:cNvPr>
          <p:cNvSpPr/>
          <p:nvPr/>
        </p:nvSpPr>
        <p:spPr>
          <a:xfrm>
            <a:off x="4483587" y="3595911"/>
            <a:ext cx="3224826" cy="1551121"/>
          </a:xfrm>
          <a:prstGeom prst="roundRect">
            <a:avLst>
              <a:gd name="adj" fmla="val 11197"/>
            </a:avLst>
          </a:prstGeom>
          <a:solidFill>
            <a:srgbClr val="3EA345"/>
          </a:solidFill>
          <a:ln>
            <a:solidFill>
              <a:srgbClr val="3EA3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Veil</a:t>
            </a:r>
          </a:p>
        </p:txBody>
      </p:sp>
      <p:sp>
        <p:nvSpPr>
          <p:cNvPr id="17" name="spore">
            <a:extLst>
              <a:ext uri="{FF2B5EF4-FFF2-40B4-BE49-F238E27FC236}">
                <a16:creationId xmlns:a16="http://schemas.microsoft.com/office/drawing/2014/main" id="{099D5154-95D1-A81C-0686-5BD5EF2424DE}"/>
              </a:ext>
            </a:extLst>
          </p:cNvPr>
          <p:cNvSpPr/>
          <p:nvPr/>
        </p:nvSpPr>
        <p:spPr>
          <a:xfrm>
            <a:off x="4483587" y="1814248"/>
            <a:ext cx="3224826" cy="1551121"/>
          </a:xfrm>
          <a:prstGeom prst="roundRect">
            <a:avLst>
              <a:gd name="adj" fmla="val 11197"/>
            </a:avLst>
          </a:prstGeom>
          <a:solidFill>
            <a:srgbClr val="3EA345"/>
          </a:solidFill>
          <a:ln>
            <a:solidFill>
              <a:srgbClr val="3EA3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ztosfixed" pitchFamily="2" charset="77"/>
                <a:ea typeface="Sztosfixed" pitchFamily="2" charset="77"/>
                <a:cs typeface="Sztosfixed" pitchFamily="2" charset="77"/>
              </a:rPr>
              <a:t>Spore</a:t>
            </a:r>
          </a:p>
        </p:txBody>
      </p:sp>
      <p:sp>
        <p:nvSpPr>
          <p:cNvPr id="12" name="Title 1">
            <a:extLst>
              <a:ext uri="{FF2B5EF4-FFF2-40B4-BE49-F238E27FC236}">
                <a16:creationId xmlns:a16="http://schemas.microsoft.com/office/drawing/2014/main" id="{065FAA18-2BEF-1993-4DF7-B635DC542A23}"/>
              </a:ext>
            </a:extLst>
          </p:cNvPr>
          <p:cNvSpPr txBox="1">
            <a:spLocks/>
          </p:cNvSpPr>
          <p:nvPr/>
        </p:nvSpPr>
        <p:spPr>
          <a:xfrm>
            <a:off x="4288220" y="352331"/>
            <a:ext cx="3615560" cy="47317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Sztosfixed" pitchFamily="2" charset="77"/>
                <a:ea typeface="Sztosfixed" pitchFamily="2" charset="77"/>
                <a:cs typeface="Sztosfixed" pitchFamily="2" charset="77"/>
              </a:rPr>
              <a:t>Vocabulary</a:t>
            </a:r>
          </a:p>
        </p:txBody>
      </p:sp>
      <p:sp>
        <p:nvSpPr>
          <p:cNvPr id="13" name="Google Shape;151;p10">
            <a:extLst>
              <a:ext uri="{FF2B5EF4-FFF2-40B4-BE49-F238E27FC236}">
                <a16:creationId xmlns:a16="http://schemas.microsoft.com/office/drawing/2014/main" id="{6A17CE3E-2627-8825-AEEF-C711728A3277}"/>
              </a:ext>
            </a:extLst>
          </p:cNvPr>
          <p:cNvSpPr txBox="1">
            <a:spLocks/>
          </p:cNvSpPr>
          <p:nvPr/>
        </p:nvSpPr>
        <p:spPr>
          <a:xfrm>
            <a:off x="11292731" y="6318135"/>
            <a:ext cx="548700"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rgbClr val="2F7A34"/>
                </a:solidFill>
                <a:latin typeface="Sztosfixed" pitchFamily="2" charset="77"/>
                <a:ea typeface="Sztosfixed" pitchFamily="2" charset="77"/>
                <a:cs typeface="Sztosfixed" pitchFamily="2" charset="77"/>
              </a:rPr>
              <a:pPr algn="r">
                <a:buSzPts val="1400"/>
              </a:pPr>
              <a:t>4</a:t>
            </a:fld>
            <a:endParaRPr lang="en" sz="2000" b="1">
              <a:solidFill>
                <a:srgbClr val="2F7A34"/>
              </a:solidFill>
              <a:latin typeface="Sztosfixed" pitchFamily="2" charset="77"/>
              <a:ea typeface="Sztosfixed" pitchFamily="2" charset="77"/>
              <a:cs typeface="Sztosfixed" pitchFamily="2" charset="77"/>
            </a:endParaRPr>
          </a:p>
        </p:txBody>
      </p:sp>
      <p:grpSp>
        <p:nvGrpSpPr>
          <p:cNvPr id="22" name="menu">
            <a:extLst>
              <a:ext uri="{FF2B5EF4-FFF2-40B4-BE49-F238E27FC236}">
                <a16:creationId xmlns:a16="http://schemas.microsoft.com/office/drawing/2014/main" id="{A044A470-FB59-80BC-4D18-1D6EF4179D1E}"/>
              </a:ext>
            </a:extLst>
          </p:cNvPr>
          <p:cNvGrpSpPr/>
          <p:nvPr/>
        </p:nvGrpSpPr>
        <p:grpSpPr>
          <a:xfrm>
            <a:off x="11474101" y="2871719"/>
            <a:ext cx="460535" cy="1114561"/>
            <a:chOff x="151927" y="2325786"/>
            <a:chExt cx="260682" cy="630889"/>
          </a:xfrm>
        </p:grpSpPr>
        <p:sp>
          <p:nvSpPr>
            <p:cNvPr id="23" name="Rectangle: Rounded Corners 63">
              <a:extLst>
                <a:ext uri="{FF2B5EF4-FFF2-40B4-BE49-F238E27FC236}">
                  <a16:creationId xmlns:a16="http://schemas.microsoft.com/office/drawing/2014/main" id="{A09CBC5E-3D17-3B30-39D9-300DB0EE487F}"/>
                </a:ext>
              </a:extLst>
            </p:cNvPr>
            <p:cNvSpPr/>
            <p:nvPr/>
          </p:nvSpPr>
          <p:spPr>
            <a:xfrm rot="10800000">
              <a:off x="151927" y="2325786"/>
              <a:ext cx="260682" cy="630889"/>
            </a:xfrm>
            <a:prstGeom prst="roundRect">
              <a:avLst>
                <a:gd name="adj" fmla="val 50000"/>
              </a:avLst>
            </a:prstGeom>
            <a:solidFill>
              <a:srgbClr val="FFFFF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24" name="a4">
              <a:hlinkClick r:id="" action="ppaction://hlinkshowjump?jump=nextslide"/>
              <a:extLst>
                <a:ext uri="{FF2B5EF4-FFF2-40B4-BE49-F238E27FC236}">
                  <a16:creationId xmlns:a16="http://schemas.microsoft.com/office/drawing/2014/main" id="{A8DB9244-EE11-E024-F512-EE64BFE96BA2}"/>
                </a:ext>
              </a:extLst>
            </p:cNvPr>
            <p:cNvPicPr>
              <a:picLocks noChangeAspect="1"/>
            </p:cNvPicPr>
            <p:nvPr/>
          </p:nvPicPr>
          <p:blipFill>
            <a:blip r:embed="rId3"/>
            <a:srcRect/>
            <a:stretch/>
          </p:blipFill>
          <p:spPr>
            <a:xfrm>
              <a:off x="204687" y="2740767"/>
              <a:ext cx="154441" cy="106747"/>
            </a:xfrm>
            <a:prstGeom prst="rect">
              <a:avLst/>
            </a:prstGeom>
          </p:spPr>
        </p:pic>
        <p:pic>
          <p:nvPicPr>
            <p:cNvPr id="25" name="a4">
              <a:hlinkClick r:id="" action="ppaction://hlinkshowjump?jump=previousslide"/>
              <a:extLst>
                <a:ext uri="{FF2B5EF4-FFF2-40B4-BE49-F238E27FC236}">
                  <a16:creationId xmlns:a16="http://schemas.microsoft.com/office/drawing/2014/main" id="{E909C46D-2CCF-E0E6-8C56-2C75485B2A53}"/>
                </a:ext>
              </a:extLst>
            </p:cNvPr>
            <p:cNvPicPr>
              <a:picLocks noChangeAspect="1"/>
            </p:cNvPicPr>
            <p:nvPr/>
          </p:nvPicPr>
          <p:blipFill>
            <a:blip r:embed="rId3"/>
            <a:srcRect/>
            <a:stretch/>
          </p:blipFill>
          <p:spPr>
            <a:xfrm rot="10800000">
              <a:off x="204687" y="2434554"/>
              <a:ext cx="154441" cy="106747"/>
            </a:xfrm>
            <a:prstGeom prst="rect">
              <a:avLst/>
            </a:prstGeom>
          </p:spPr>
        </p:pic>
      </p:grpSp>
      <p:grpSp>
        <p:nvGrpSpPr>
          <p:cNvPr id="8" name="hint">
            <a:extLst>
              <a:ext uri="{FF2B5EF4-FFF2-40B4-BE49-F238E27FC236}">
                <a16:creationId xmlns:a16="http://schemas.microsoft.com/office/drawing/2014/main" id="{69D52747-7ADB-CE55-0BC9-216F5A0E791D}"/>
              </a:ext>
            </a:extLst>
          </p:cNvPr>
          <p:cNvGrpSpPr/>
          <p:nvPr/>
        </p:nvGrpSpPr>
        <p:grpSpPr>
          <a:xfrm>
            <a:off x="8094157" y="5845762"/>
            <a:ext cx="2497643" cy="577699"/>
            <a:chOff x="8094157" y="5845762"/>
            <a:chExt cx="2497643" cy="577699"/>
          </a:xfrm>
        </p:grpSpPr>
        <p:sp>
          <p:nvSpPr>
            <p:cNvPr id="18" name="Rectangle: Rounded Corners 17">
              <a:extLst>
                <a:ext uri="{FF2B5EF4-FFF2-40B4-BE49-F238E27FC236}">
                  <a16:creationId xmlns:a16="http://schemas.microsoft.com/office/drawing/2014/main" id="{D66586F5-8B82-D275-64B2-6EB6D52A2867}"/>
                </a:ext>
              </a:extLst>
            </p:cNvPr>
            <p:cNvSpPr/>
            <p:nvPr/>
          </p:nvSpPr>
          <p:spPr>
            <a:xfrm>
              <a:off x="8137921" y="5849575"/>
              <a:ext cx="2453879" cy="57007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504000" rtlCol="0" anchor="ctr"/>
            <a:lstStyle/>
            <a:p>
              <a:pPr algn="ctr"/>
              <a:r>
                <a:rPr lang="en-US" sz="1200" dirty="0">
                  <a:solidFill>
                    <a:srgbClr val="9B2242"/>
                  </a:solidFill>
                  <a:latin typeface="Sztosfixed" pitchFamily="2" charset="77"/>
                  <a:ea typeface="Sztosfixed" pitchFamily="2" charset="77"/>
                  <a:cs typeface="Sztosfixed" pitchFamily="2" charset="77"/>
                </a:rPr>
                <a:t>Click on the words to reveal the definition</a:t>
              </a:r>
              <a:endParaRPr lang="en-AU" sz="1200" dirty="0">
                <a:solidFill>
                  <a:srgbClr val="9B2242"/>
                </a:solidFill>
              </a:endParaRPr>
            </a:p>
          </p:txBody>
        </p:sp>
        <p:pic>
          <p:nvPicPr>
            <p:cNvPr id="19" name="button button">
              <a:extLst>
                <a:ext uri="{FF2B5EF4-FFF2-40B4-BE49-F238E27FC236}">
                  <a16:creationId xmlns:a16="http://schemas.microsoft.com/office/drawing/2014/main" id="{62004093-6403-4794-C5EE-C2524AFCA0A8}"/>
                </a:ext>
              </a:extLst>
            </p:cNvPr>
            <p:cNvPicPr>
              <a:picLocks noChangeAspect="1"/>
            </p:cNvPicPr>
            <p:nvPr/>
          </p:nvPicPr>
          <p:blipFill>
            <a:blip r:embed="rId4"/>
            <a:srcRect/>
            <a:stretch/>
          </p:blipFill>
          <p:spPr>
            <a:xfrm>
              <a:off x="8094157" y="5845762"/>
              <a:ext cx="572350" cy="577699"/>
            </a:xfrm>
            <a:prstGeom prst="rect">
              <a:avLst/>
            </a:prstGeom>
          </p:spPr>
        </p:pic>
      </p:grpSp>
    </p:spTree>
    <p:extLst>
      <p:ext uri="{BB962C8B-B14F-4D97-AF65-F5344CB8AC3E}">
        <p14:creationId xmlns:p14="http://schemas.microsoft.com/office/powerpoint/2010/main" val="601538851"/>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11"/>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2" restart="whenNotActive" fill="hold" evtFilter="cancelBubble" nodeType="interactiveSeq">
                <p:stCondLst>
                  <p:cond evt="onClick" delay="0">
                    <p:tgtEl>
                      <p:spTgt spid="16"/>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7" restart="whenNotActive" fill="hold" evtFilter="cancelBubble" nodeType="interactiveSeq">
                <p:stCondLst>
                  <p:cond evt="onClick" delay="0">
                    <p:tgtEl>
                      <p:spTgt spid="9"/>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2"/>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1"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1" nodeType="clickEffect">
                                  <p:stCondLst>
                                    <p:cond delay="0"/>
                                  </p:stCondLst>
                                  <p:childTnLst>
                                    <p:set>
                                      <p:cBhvr>
                                        <p:cTn id="41"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42" restart="whenNotActive" fill="hold" evtFilter="cancelBubble" nodeType="interactiveSeq">
                <p:stCondLst>
                  <p:cond evt="onClick" delay="0">
                    <p:tgtEl>
                      <p:spTgt spid="4"/>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grpId="1"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47" restart="whenNotActive" fill="hold" evtFilter="cancelBubble" nodeType="interactiveSeq">
                <p:stCondLst>
                  <p:cond evt="onClick" delay="0">
                    <p:tgtEl>
                      <p:spTgt spid="3"/>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grpId="1" nodeType="clickEffect">
                                  <p:stCondLst>
                                    <p:cond delay="0"/>
                                  </p:stCondLst>
                                  <p:childTnLst>
                                    <p:set>
                                      <p:cBhvr>
                                        <p:cTn id="51"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3"/>
                  </p:tgtEl>
                </p:cond>
              </p:nextCondLst>
            </p:seq>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grpId="1" nodeType="click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57" restart="whenNotActive" fill="hold" evtFilter="cancelBubble" nodeType="interactiveSeq">
                <p:stCondLst>
                  <p:cond evt="onClick" delay="0">
                    <p:tgtEl>
                      <p:spTgt spid="5"/>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grpId="1" nodeType="clickEffect">
                                  <p:stCondLst>
                                    <p:cond delay="0"/>
                                  </p:stCondLst>
                                  <p:childTnLst>
                                    <p:set>
                                      <p:cBhvr>
                                        <p:cTn id="61"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5"/>
                  </p:tgtEl>
                </p:cond>
              </p:nextCondLst>
            </p:seq>
          </p:childTnLst>
        </p:cTn>
      </p:par>
    </p:tnLst>
    <p:bldLst>
      <p:bldP spid="9" grpId="0" animBg="1"/>
      <p:bldP spid="9" grpId="1" animBg="1"/>
      <p:bldP spid="10" grpId="0" animBg="1"/>
      <p:bldP spid="10" grpId="1" animBg="1"/>
      <p:bldP spid="11" grpId="0" animBg="1"/>
      <p:bldP spid="11" grpId="1" animBg="1"/>
      <p:bldP spid="14" grpId="0" animBg="1"/>
      <p:bldP spid="14" grpId="1" animBg="1"/>
      <p:bldP spid="16" grpId="0" animBg="1"/>
      <p:bldP spid="16" grpId="1" animBg="1"/>
      <p:bldP spid="17" grpId="0" animBg="1"/>
      <p:bldP spid="17"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34B6D-3B74-CEBF-CFE1-E9788476AE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B1BB44-9D79-AF1E-A19F-A82C182EB9FF}"/>
              </a:ext>
            </a:extLst>
          </p:cNvPr>
          <p:cNvSpPr txBox="1">
            <a:spLocks/>
          </p:cNvSpPr>
          <p:nvPr/>
        </p:nvSpPr>
        <p:spPr>
          <a:xfrm>
            <a:off x="1610019" y="352330"/>
            <a:ext cx="8971960" cy="95287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9B2242"/>
                </a:solidFill>
                <a:latin typeface="Sztosfixed" pitchFamily="2" charset="77"/>
                <a:ea typeface="Sztosfixed" pitchFamily="2" charset="77"/>
                <a:cs typeface="Sztosfixed" pitchFamily="2" charset="77"/>
              </a:rPr>
              <a:t>Mushroom Cooking</a:t>
            </a:r>
          </a:p>
        </p:txBody>
      </p:sp>
      <p:sp>
        <p:nvSpPr>
          <p:cNvPr id="19" name="TextBox 18">
            <a:extLst>
              <a:ext uri="{FF2B5EF4-FFF2-40B4-BE49-F238E27FC236}">
                <a16:creationId xmlns:a16="http://schemas.microsoft.com/office/drawing/2014/main" id="{CFF3380D-DFBE-C887-475D-23C35687FEB6}"/>
              </a:ext>
            </a:extLst>
          </p:cNvPr>
          <p:cNvSpPr txBox="1"/>
          <p:nvPr/>
        </p:nvSpPr>
        <p:spPr>
          <a:xfrm>
            <a:off x="2024130" y="1006353"/>
            <a:ext cx="8064750" cy="688009"/>
          </a:xfrm>
          <a:prstGeom prst="rect">
            <a:avLst/>
          </a:prstGeom>
          <a:noFill/>
        </p:spPr>
        <p:txBody>
          <a:bodyPr wrap="square" rtlCol="0">
            <a:spAutoFit/>
          </a:bodyPr>
          <a:lstStyle/>
          <a:p>
            <a:pPr algn="ctr">
              <a:lnSpc>
                <a:spcPts val="2400"/>
              </a:lnSpc>
            </a:pPr>
            <a:r>
              <a:rPr lang="en-AU" dirty="0">
                <a:solidFill>
                  <a:srgbClr val="3D3432"/>
                </a:solidFill>
                <a:latin typeface="Montserrat" panose="00000500000000000000" pitchFamily="2" charset="0"/>
                <a:ea typeface="Sztosfixed" pitchFamily="2" charset="77"/>
                <a:cs typeface="Sztosfixed" pitchFamily="2" charset="77"/>
              </a:rPr>
              <a:t>When can we eat mushrooms?</a:t>
            </a:r>
          </a:p>
          <a:p>
            <a:pPr algn="ctr">
              <a:lnSpc>
                <a:spcPts val="2400"/>
              </a:lnSpc>
            </a:pPr>
            <a:r>
              <a:rPr lang="en-AU" dirty="0">
                <a:solidFill>
                  <a:srgbClr val="3D3432"/>
                </a:solidFill>
                <a:latin typeface="Montserrat" panose="00000500000000000000" pitchFamily="2" charset="0"/>
                <a:ea typeface="Sztosfixed" pitchFamily="2" charset="77"/>
                <a:cs typeface="Sztosfixed" pitchFamily="2" charset="77"/>
              </a:rPr>
              <a:t>Click on each to find out.</a:t>
            </a:r>
          </a:p>
        </p:txBody>
      </p:sp>
      <p:grpSp>
        <p:nvGrpSpPr>
          <p:cNvPr id="14" name="b">
            <a:extLst>
              <a:ext uri="{FF2B5EF4-FFF2-40B4-BE49-F238E27FC236}">
                <a16:creationId xmlns:a16="http://schemas.microsoft.com/office/drawing/2014/main" id="{BAED16E2-0E2D-C47D-25CB-A4BD73B8E7E4}"/>
              </a:ext>
            </a:extLst>
          </p:cNvPr>
          <p:cNvGrpSpPr/>
          <p:nvPr/>
        </p:nvGrpSpPr>
        <p:grpSpPr>
          <a:xfrm>
            <a:off x="813881" y="1855677"/>
            <a:ext cx="3064607" cy="3243788"/>
            <a:chOff x="813881" y="1855677"/>
            <a:chExt cx="3064607" cy="3243788"/>
          </a:xfrm>
        </p:grpSpPr>
        <p:pic>
          <p:nvPicPr>
            <p:cNvPr id="4" name="Picture 3">
              <a:extLst>
                <a:ext uri="{FF2B5EF4-FFF2-40B4-BE49-F238E27FC236}">
                  <a16:creationId xmlns:a16="http://schemas.microsoft.com/office/drawing/2014/main" id="{0961941A-3FC9-6418-9160-F9C4A0D8E400}"/>
                </a:ext>
              </a:extLst>
            </p:cNvPr>
            <p:cNvPicPr>
              <a:picLocks noChangeAspect="1"/>
            </p:cNvPicPr>
            <p:nvPr/>
          </p:nvPicPr>
          <p:blipFill>
            <a:blip r:embed="rId3"/>
            <a:srcRect/>
            <a:stretch/>
          </p:blipFill>
          <p:spPr>
            <a:xfrm>
              <a:off x="813881" y="1855677"/>
              <a:ext cx="3064607" cy="3243788"/>
            </a:xfrm>
            <a:prstGeom prst="rect">
              <a:avLst/>
            </a:prstGeom>
          </p:spPr>
        </p:pic>
        <p:grpSp>
          <p:nvGrpSpPr>
            <p:cNvPr id="28" name="Group 27">
              <a:extLst>
                <a:ext uri="{FF2B5EF4-FFF2-40B4-BE49-F238E27FC236}">
                  <a16:creationId xmlns:a16="http://schemas.microsoft.com/office/drawing/2014/main" id="{C52A3C11-995B-CFCC-BF36-9ED44804C8C2}"/>
                </a:ext>
              </a:extLst>
            </p:cNvPr>
            <p:cNvGrpSpPr/>
            <p:nvPr/>
          </p:nvGrpSpPr>
          <p:grpSpPr>
            <a:xfrm>
              <a:off x="1323094" y="3140683"/>
              <a:ext cx="2050026" cy="588041"/>
              <a:chOff x="1323094" y="2915917"/>
              <a:chExt cx="2050026" cy="588041"/>
            </a:xfrm>
          </p:grpSpPr>
          <p:pic>
            <p:nvPicPr>
              <p:cNvPr id="20" name="Picture 19">
                <a:extLst>
                  <a:ext uri="{FF2B5EF4-FFF2-40B4-BE49-F238E27FC236}">
                    <a16:creationId xmlns:a16="http://schemas.microsoft.com/office/drawing/2014/main" id="{0AF55601-599C-CC5B-BA1D-40D1C9411C09}"/>
                  </a:ext>
                </a:extLst>
              </p:cNvPr>
              <p:cNvPicPr>
                <a:picLocks noChangeAspect="1"/>
              </p:cNvPicPr>
              <p:nvPr/>
            </p:nvPicPr>
            <p:blipFill>
              <a:blip r:embed="rId4"/>
              <a:srcRect/>
              <a:stretch/>
            </p:blipFill>
            <p:spPr>
              <a:xfrm>
                <a:off x="1378010" y="2915917"/>
                <a:ext cx="1934150" cy="588041"/>
              </a:xfrm>
              <a:prstGeom prst="rect">
                <a:avLst/>
              </a:prstGeom>
            </p:spPr>
          </p:pic>
          <p:sp>
            <p:nvSpPr>
              <p:cNvPr id="9" name="TextBox 8">
                <a:extLst>
                  <a:ext uri="{FF2B5EF4-FFF2-40B4-BE49-F238E27FC236}">
                    <a16:creationId xmlns:a16="http://schemas.microsoft.com/office/drawing/2014/main" id="{A7F3C921-6E83-0699-A7D2-8D3E4B8DA3C0}"/>
                  </a:ext>
                </a:extLst>
              </p:cNvPr>
              <p:cNvSpPr txBox="1"/>
              <p:nvPr/>
            </p:nvSpPr>
            <p:spPr>
              <a:xfrm>
                <a:off x="1323094" y="3040068"/>
                <a:ext cx="2050026" cy="400110"/>
              </a:xfrm>
              <a:prstGeom prst="rect">
                <a:avLst/>
              </a:prstGeom>
              <a:noFill/>
            </p:spPr>
            <p:txBody>
              <a:bodyPr wrap="square">
                <a:spAutoFit/>
              </a:bodyPr>
              <a:lstStyle/>
              <a:p>
                <a:pPr algn="ctr"/>
                <a:r>
                  <a:rPr lang="en-AU" sz="2000" dirty="0">
                    <a:solidFill>
                      <a:schemeClr val="bg1"/>
                    </a:solidFill>
                    <a:latin typeface="Sztosfixed" pitchFamily="2" charset="77"/>
                    <a:ea typeface="Sztosfixed" pitchFamily="2" charset="77"/>
                    <a:cs typeface="Sztosfixed" pitchFamily="2" charset="77"/>
                  </a:rPr>
                  <a:t>Breakfast?</a:t>
                </a:r>
                <a:endParaRPr lang="en-US" sz="2000" dirty="0">
                  <a:solidFill>
                    <a:schemeClr val="bg1"/>
                  </a:solidFill>
                </a:endParaRPr>
              </a:p>
            </p:txBody>
          </p:sp>
        </p:grpSp>
      </p:grpSp>
      <p:grpSp>
        <p:nvGrpSpPr>
          <p:cNvPr id="16" name="l">
            <a:extLst>
              <a:ext uri="{FF2B5EF4-FFF2-40B4-BE49-F238E27FC236}">
                <a16:creationId xmlns:a16="http://schemas.microsoft.com/office/drawing/2014/main" id="{8A86D85B-F249-9A99-BB17-697F1F6D69BA}"/>
              </a:ext>
            </a:extLst>
          </p:cNvPr>
          <p:cNvGrpSpPr/>
          <p:nvPr/>
        </p:nvGrpSpPr>
        <p:grpSpPr>
          <a:xfrm>
            <a:off x="4501819" y="1855677"/>
            <a:ext cx="3064607" cy="3243788"/>
            <a:chOff x="4501819" y="1855677"/>
            <a:chExt cx="3064607" cy="3243788"/>
          </a:xfrm>
        </p:grpSpPr>
        <p:pic>
          <p:nvPicPr>
            <p:cNvPr id="8" name="Picture 7">
              <a:extLst>
                <a:ext uri="{FF2B5EF4-FFF2-40B4-BE49-F238E27FC236}">
                  <a16:creationId xmlns:a16="http://schemas.microsoft.com/office/drawing/2014/main" id="{A370DEEB-7FDB-531C-EFAE-9B1C9F95A5C4}"/>
                </a:ext>
              </a:extLst>
            </p:cNvPr>
            <p:cNvPicPr>
              <a:picLocks noChangeAspect="1"/>
            </p:cNvPicPr>
            <p:nvPr/>
          </p:nvPicPr>
          <p:blipFill>
            <a:blip r:embed="rId5"/>
            <a:srcRect/>
            <a:stretch/>
          </p:blipFill>
          <p:spPr>
            <a:xfrm flipH="1">
              <a:off x="4501819" y="1855677"/>
              <a:ext cx="3064607" cy="3243788"/>
            </a:xfrm>
            <a:prstGeom prst="rect">
              <a:avLst/>
            </a:prstGeom>
          </p:spPr>
        </p:pic>
        <p:grpSp>
          <p:nvGrpSpPr>
            <p:cNvPr id="29" name="Group 28">
              <a:extLst>
                <a:ext uri="{FF2B5EF4-FFF2-40B4-BE49-F238E27FC236}">
                  <a16:creationId xmlns:a16="http://schemas.microsoft.com/office/drawing/2014/main" id="{539DACD7-D930-CFF1-C378-FA9930730E84}"/>
                </a:ext>
              </a:extLst>
            </p:cNvPr>
            <p:cNvGrpSpPr/>
            <p:nvPr/>
          </p:nvGrpSpPr>
          <p:grpSpPr>
            <a:xfrm>
              <a:off x="5011020" y="3140683"/>
              <a:ext cx="2050026" cy="588041"/>
              <a:chOff x="4960266" y="2915917"/>
              <a:chExt cx="2050026" cy="588041"/>
            </a:xfrm>
          </p:grpSpPr>
          <p:pic>
            <p:nvPicPr>
              <p:cNvPr id="21" name="Picture 20">
                <a:extLst>
                  <a:ext uri="{FF2B5EF4-FFF2-40B4-BE49-F238E27FC236}">
                    <a16:creationId xmlns:a16="http://schemas.microsoft.com/office/drawing/2014/main" id="{EAB608B6-6E09-E9C4-01E2-89A0E7FDF51C}"/>
                  </a:ext>
                </a:extLst>
              </p:cNvPr>
              <p:cNvPicPr>
                <a:picLocks noChangeAspect="1"/>
              </p:cNvPicPr>
              <p:nvPr/>
            </p:nvPicPr>
            <p:blipFill>
              <a:blip r:embed="rId4"/>
              <a:srcRect/>
              <a:stretch/>
            </p:blipFill>
            <p:spPr>
              <a:xfrm>
                <a:off x="5015182" y="2915917"/>
                <a:ext cx="1934150" cy="588041"/>
              </a:xfrm>
              <a:prstGeom prst="rect">
                <a:avLst/>
              </a:prstGeom>
            </p:spPr>
          </p:pic>
          <p:sp>
            <p:nvSpPr>
              <p:cNvPr id="22" name="TextBox 21">
                <a:extLst>
                  <a:ext uri="{FF2B5EF4-FFF2-40B4-BE49-F238E27FC236}">
                    <a16:creationId xmlns:a16="http://schemas.microsoft.com/office/drawing/2014/main" id="{31674222-8F95-F358-8BF8-A879854C71FB}"/>
                  </a:ext>
                </a:extLst>
              </p:cNvPr>
              <p:cNvSpPr txBox="1"/>
              <p:nvPr/>
            </p:nvSpPr>
            <p:spPr>
              <a:xfrm>
                <a:off x="4960266" y="3040068"/>
                <a:ext cx="2050026" cy="400110"/>
              </a:xfrm>
              <a:prstGeom prst="rect">
                <a:avLst/>
              </a:prstGeom>
              <a:noFill/>
            </p:spPr>
            <p:txBody>
              <a:bodyPr wrap="square">
                <a:spAutoFit/>
              </a:bodyPr>
              <a:lstStyle/>
              <a:p>
                <a:pPr algn="ctr"/>
                <a:r>
                  <a:rPr lang="en-AU" sz="2000" dirty="0">
                    <a:solidFill>
                      <a:schemeClr val="bg1"/>
                    </a:solidFill>
                    <a:latin typeface="Sztosfixed" pitchFamily="2" charset="77"/>
                    <a:ea typeface="Sztosfixed" pitchFamily="2" charset="77"/>
                    <a:cs typeface="Sztosfixed" pitchFamily="2" charset="77"/>
                  </a:rPr>
                  <a:t>Lunch?</a:t>
                </a:r>
                <a:endParaRPr lang="en-US" sz="2000" dirty="0">
                  <a:solidFill>
                    <a:schemeClr val="bg1"/>
                  </a:solidFill>
                </a:endParaRPr>
              </a:p>
            </p:txBody>
          </p:sp>
        </p:grpSp>
      </p:grpSp>
      <p:grpSp>
        <p:nvGrpSpPr>
          <p:cNvPr id="18" name="d">
            <a:extLst>
              <a:ext uri="{FF2B5EF4-FFF2-40B4-BE49-F238E27FC236}">
                <a16:creationId xmlns:a16="http://schemas.microsoft.com/office/drawing/2014/main" id="{4BCFC385-83BD-3CFE-6E01-28BF6B919C89}"/>
              </a:ext>
            </a:extLst>
          </p:cNvPr>
          <p:cNvGrpSpPr/>
          <p:nvPr/>
        </p:nvGrpSpPr>
        <p:grpSpPr>
          <a:xfrm>
            <a:off x="8124717" y="1855677"/>
            <a:ext cx="3064607" cy="3243788"/>
            <a:chOff x="8382262" y="1855677"/>
            <a:chExt cx="3064607" cy="3243788"/>
          </a:xfrm>
        </p:grpSpPr>
        <p:pic>
          <p:nvPicPr>
            <p:cNvPr id="6" name="Picture 5">
              <a:extLst>
                <a:ext uri="{FF2B5EF4-FFF2-40B4-BE49-F238E27FC236}">
                  <a16:creationId xmlns:a16="http://schemas.microsoft.com/office/drawing/2014/main" id="{263EA669-D9B8-11B3-3BEE-7934E26F7F8D}"/>
                </a:ext>
              </a:extLst>
            </p:cNvPr>
            <p:cNvPicPr>
              <a:picLocks noChangeAspect="1"/>
            </p:cNvPicPr>
            <p:nvPr/>
          </p:nvPicPr>
          <p:blipFill>
            <a:blip r:embed="rId6"/>
            <a:srcRect/>
            <a:stretch/>
          </p:blipFill>
          <p:spPr>
            <a:xfrm>
              <a:off x="8382262" y="1855677"/>
              <a:ext cx="3064607" cy="3243788"/>
            </a:xfrm>
            <a:prstGeom prst="rect">
              <a:avLst/>
            </a:prstGeom>
          </p:spPr>
        </p:pic>
        <p:grpSp>
          <p:nvGrpSpPr>
            <p:cNvPr id="30" name="Group 29">
              <a:extLst>
                <a:ext uri="{FF2B5EF4-FFF2-40B4-BE49-F238E27FC236}">
                  <a16:creationId xmlns:a16="http://schemas.microsoft.com/office/drawing/2014/main" id="{CF6CCBBC-8143-6C8E-AE3A-6B94534818F1}"/>
                </a:ext>
              </a:extLst>
            </p:cNvPr>
            <p:cNvGrpSpPr/>
            <p:nvPr/>
          </p:nvGrpSpPr>
          <p:grpSpPr>
            <a:xfrm>
              <a:off x="8922666" y="3140683"/>
              <a:ext cx="2050026" cy="588041"/>
              <a:chOff x="8922666" y="2915917"/>
              <a:chExt cx="2050026" cy="588041"/>
            </a:xfrm>
          </p:grpSpPr>
          <p:pic>
            <p:nvPicPr>
              <p:cNvPr id="23" name="Picture 22">
                <a:extLst>
                  <a:ext uri="{FF2B5EF4-FFF2-40B4-BE49-F238E27FC236}">
                    <a16:creationId xmlns:a16="http://schemas.microsoft.com/office/drawing/2014/main" id="{040CBBF2-9CC1-FA82-543C-ED6FAD981D6C}"/>
                  </a:ext>
                </a:extLst>
              </p:cNvPr>
              <p:cNvPicPr>
                <a:picLocks noChangeAspect="1"/>
              </p:cNvPicPr>
              <p:nvPr/>
            </p:nvPicPr>
            <p:blipFill>
              <a:blip r:embed="rId4"/>
              <a:srcRect/>
              <a:stretch/>
            </p:blipFill>
            <p:spPr>
              <a:xfrm>
                <a:off x="8977582" y="2915917"/>
                <a:ext cx="1934150" cy="588041"/>
              </a:xfrm>
              <a:prstGeom prst="rect">
                <a:avLst/>
              </a:prstGeom>
            </p:spPr>
          </p:pic>
          <p:sp>
            <p:nvSpPr>
              <p:cNvPr id="24" name="TextBox 23">
                <a:extLst>
                  <a:ext uri="{FF2B5EF4-FFF2-40B4-BE49-F238E27FC236}">
                    <a16:creationId xmlns:a16="http://schemas.microsoft.com/office/drawing/2014/main" id="{58595EA3-66F4-8458-3DC9-8EBCE74DB46C}"/>
                  </a:ext>
                </a:extLst>
              </p:cNvPr>
              <p:cNvSpPr txBox="1"/>
              <p:nvPr/>
            </p:nvSpPr>
            <p:spPr>
              <a:xfrm>
                <a:off x="8922666" y="3040068"/>
                <a:ext cx="2050026" cy="400110"/>
              </a:xfrm>
              <a:prstGeom prst="rect">
                <a:avLst/>
              </a:prstGeom>
              <a:noFill/>
            </p:spPr>
            <p:txBody>
              <a:bodyPr wrap="square">
                <a:spAutoFit/>
              </a:bodyPr>
              <a:lstStyle/>
              <a:p>
                <a:pPr algn="ctr"/>
                <a:r>
                  <a:rPr lang="en-AU" sz="2000" dirty="0">
                    <a:solidFill>
                      <a:schemeClr val="bg1"/>
                    </a:solidFill>
                    <a:latin typeface="Sztosfixed" pitchFamily="2" charset="77"/>
                    <a:ea typeface="Sztosfixed" pitchFamily="2" charset="77"/>
                    <a:cs typeface="Sztosfixed" pitchFamily="2" charset="77"/>
                  </a:rPr>
                  <a:t>Dinner?</a:t>
                </a:r>
                <a:endParaRPr lang="en-US" sz="2000" dirty="0">
                  <a:solidFill>
                    <a:schemeClr val="bg1"/>
                  </a:solidFill>
                </a:endParaRPr>
              </a:p>
            </p:txBody>
          </p:sp>
        </p:grpSp>
      </p:grpSp>
      <p:grpSp>
        <p:nvGrpSpPr>
          <p:cNvPr id="5" name="breakfast">
            <a:extLst>
              <a:ext uri="{FF2B5EF4-FFF2-40B4-BE49-F238E27FC236}">
                <a16:creationId xmlns:a16="http://schemas.microsoft.com/office/drawing/2014/main" id="{A0725F65-BB88-2CF8-34D4-85A6C79BF2E5}"/>
              </a:ext>
            </a:extLst>
          </p:cNvPr>
          <p:cNvGrpSpPr/>
          <p:nvPr/>
        </p:nvGrpSpPr>
        <p:grpSpPr>
          <a:xfrm>
            <a:off x="811100" y="1855677"/>
            <a:ext cx="3070170" cy="4649993"/>
            <a:chOff x="811100" y="1855677"/>
            <a:chExt cx="3070170" cy="4649993"/>
          </a:xfrm>
        </p:grpSpPr>
        <p:sp>
          <p:nvSpPr>
            <p:cNvPr id="25" name="Rounded Rectangle 24">
              <a:extLst>
                <a:ext uri="{FF2B5EF4-FFF2-40B4-BE49-F238E27FC236}">
                  <a16:creationId xmlns:a16="http://schemas.microsoft.com/office/drawing/2014/main" id="{25A98AF7-6241-7639-B77F-70333E194D57}"/>
                </a:ext>
              </a:extLst>
            </p:cNvPr>
            <p:cNvSpPr/>
            <p:nvPr/>
          </p:nvSpPr>
          <p:spPr>
            <a:xfrm>
              <a:off x="813881" y="5175045"/>
              <a:ext cx="3064608" cy="1330625"/>
            </a:xfrm>
            <a:prstGeom prst="roundRect">
              <a:avLst/>
            </a:prstGeom>
            <a:solidFill>
              <a:srgbClr val="E3E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en-AU" sz="1600" dirty="0">
                  <a:solidFill>
                    <a:srgbClr val="2F7A34"/>
                  </a:solidFill>
                  <a:latin typeface="SZTOS MEDIUM" pitchFamily="2" charset="77"/>
                  <a:ea typeface="SZTOS MEDIUM" pitchFamily="2" charset="77"/>
                  <a:cs typeface="SZTOS MEDIUM" pitchFamily="2" charset="77"/>
                </a:rPr>
                <a:t>Mushroom Omelette</a:t>
              </a:r>
            </a:p>
            <a:p>
              <a:pPr marL="285750" indent="-285750">
                <a:spcAft>
                  <a:spcPts val="600"/>
                </a:spcAft>
                <a:buFont typeface="Arial" panose="020B0604020202020204" pitchFamily="34" charset="0"/>
                <a:buChar char="•"/>
              </a:pPr>
              <a:r>
                <a:rPr lang="en-AU" sz="1600" dirty="0">
                  <a:solidFill>
                    <a:srgbClr val="2F7A34"/>
                  </a:solidFill>
                  <a:latin typeface="SZTOS MEDIUM" pitchFamily="2" charset="77"/>
                  <a:ea typeface="SZTOS MEDIUM" pitchFamily="2" charset="77"/>
                  <a:cs typeface="SZTOS MEDIUM" pitchFamily="2" charset="77"/>
                </a:rPr>
                <a:t>Big Breakfast (with grilled mushrooms)</a:t>
              </a:r>
            </a:p>
          </p:txBody>
        </p:sp>
        <p:pic>
          <p:nvPicPr>
            <p:cNvPr id="31" name="breakfast">
              <a:extLst>
                <a:ext uri="{FF2B5EF4-FFF2-40B4-BE49-F238E27FC236}">
                  <a16:creationId xmlns:a16="http://schemas.microsoft.com/office/drawing/2014/main" id="{77475674-C54B-7CFB-586D-9196AB74C3A9}"/>
                </a:ext>
              </a:extLst>
            </p:cNvPr>
            <p:cNvPicPr>
              <a:picLocks noChangeAspect="1"/>
            </p:cNvPicPr>
            <p:nvPr/>
          </p:nvPicPr>
          <p:blipFill>
            <a:blip r:embed="rId7"/>
            <a:srcRect/>
            <a:stretch/>
          </p:blipFill>
          <p:spPr>
            <a:xfrm>
              <a:off x="811100" y="1855677"/>
              <a:ext cx="3070170" cy="3255864"/>
            </a:xfrm>
            <a:prstGeom prst="rect">
              <a:avLst/>
            </a:prstGeom>
          </p:spPr>
        </p:pic>
      </p:grpSp>
      <p:grpSp>
        <p:nvGrpSpPr>
          <p:cNvPr id="3" name="dinner">
            <a:extLst>
              <a:ext uri="{FF2B5EF4-FFF2-40B4-BE49-F238E27FC236}">
                <a16:creationId xmlns:a16="http://schemas.microsoft.com/office/drawing/2014/main" id="{7D0CAD16-3E06-C7FC-7FF5-9F62B33ACEE8}"/>
              </a:ext>
            </a:extLst>
          </p:cNvPr>
          <p:cNvGrpSpPr/>
          <p:nvPr/>
        </p:nvGrpSpPr>
        <p:grpSpPr>
          <a:xfrm>
            <a:off x="8124717" y="1855677"/>
            <a:ext cx="3064607" cy="4649993"/>
            <a:chOff x="8382262" y="1855677"/>
            <a:chExt cx="3064607" cy="4649993"/>
          </a:xfrm>
        </p:grpSpPr>
        <p:sp>
          <p:nvSpPr>
            <p:cNvPr id="27" name="Rounded Rectangle 26">
              <a:extLst>
                <a:ext uri="{FF2B5EF4-FFF2-40B4-BE49-F238E27FC236}">
                  <a16:creationId xmlns:a16="http://schemas.microsoft.com/office/drawing/2014/main" id="{6816D946-3163-5177-0E88-E42407E56A18}"/>
                </a:ext>
              </a:extLst>
            </p:cNvPr>
            <p:cNvSpPr/>
            <p:nvPr/>
          </p:nvSpPr>
          <p:spPr>
            <a:xfrm>
              <a:off x="8382262" y="5175045"/>
              <a:ext cx="3064607" cy="1330625"/>
            </a:xfrm>
            <a:prstGeom prst="roundRect">
              <a:avLst/>
            </a:prstGeom>
            <a:solidFill>
              <a:srgbClr val="E3E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en-AU" sz="1600" dirty="0">
                  <a:solidFill>
                    <a:srgbClr val="2F7A34"/>
                  </a:solidFill>
                  <a:latin typeface="SZTOS MEDIUM" pitchFamily="2" charset="77"/>
                  <a:ea typeface="SZTOS MEDIUM" pitchFamily="2" charset="77"/>
                  <a:cs typeface="SZTOS MEDIUM" pitchFamily="2" charset="77"/>
                </a:rPr>
                <a:t>Beef Stroganoff</a:t>
              </a:r>
            </a:p>
            <a:p>
              <a:pPr marL="285750" indent="-285750">
                <a:spcAft>
                  <a:spcPts val="600"/>
                </a:spcAft>
                <a:buFont typeface="Arial" panose="020B0604020202020204" pitchFamily="34" charset="0"/>
                <a:buChar char="•"/>
              </a:pPr>
              <a:r>
                <a:rPr lang="en-AU" sz="1600" dirty="0">
                  <a:solidFill>
                    <a:srgbClr val="2F7A34"/>
                  </a:solidFill>
                  <a:latin typeface="SZTOS MEDIUM" pitchFamily="2" charset="77"/>
                  <a:ea typeface="SZTOS MEDIUM" pitchFamily="2" charset="77"/>
                  <a:cs typeface="SZTOS MEDIUM" pitchFamily="2" charset="77"/>
                </a:rPr>
                <a:t>Mushroom Risotto</a:t>
              </a:r>
            </a:p>
          </p:txBody>
        </p:sp>
        <p:pic>
          <p:nvPicPr>
            <p:cNvPr id="32" name="dinner">
              <a:extLst>
                <a:ext uri="{FF2B5EF4-FFF2-40B4-BE49-F238E27FC236}">
                  <a16:creationId xmlns:a16="http://schemas.microsoft.com/office/drawing/2014/main" id="{54EB8D2D-FDF1-2AFB-82E4-6BB0DD66128E}"/>
                </a:ext>
              </a:extLst>
            </p:cNvPr>
            <p:cNvPicPr>
              <a:picLocks noChangeAspect="1"/>
            </p:cNvPicPr>
            <p:nvPr/>
          </p:nvPicPr>
          <p:blipFill>
            <a:blip r:embed="rId8"/>
            <a:srcRect/>
            <a:stretch/>
          </p:blipFill>
          <p:spPr>
            <a:xfrm>
              <a:off x="8385175" y="1855677"/>
              <a:ext cx="3058781" cy="3243788"/>
            </a:xfrm>
            <a:prstGeom prst="rect">
              <a:avLst/>
            </a:prstGeom>
          </p:spPr>
        </p:pic>
      </p:grpSp>
      <p:grpSp>
        <p:nvGrpSpPr>
          <p:cNvPr id="7" name="lunch">
            <a:extLst>
              <a:ext uri="{FF2B5EF4-FFF2-40B4-BE49-F238E27FC236}">
                <a16:creationId xmlns:a16="http://schemas.microsoft.com/office/drawing/2014/main" id="{84FA6475-9495-9FF7-D0E1-287CF9AB65FB}"/>
              </a:ext>
            </a:extLst>
          </p:cNvPr>
          <p:cNvGrpSpPr/>
          <p:nvPr/>
        </p:nvGrpSpPr>
        <p:grpSpPr>
          <a:xfrm>
            <a:off x="4161970" y="1858760"/>
            <a:ext cx="3744306" cy="4646910"/>
            <a:chOff x="4161970" y="1858760"/>
            <a:chExt cx="3744306" cy="4646910"/>
          </a:xfrm>
        </p:grpSpPr>
        <p:sp>
          <p:nvSpPr>
            <p:cNvPr id="26" name="Rounded Rectangle 25">
              <a:extLst>
                <a:ext uri="{FF2B5EF4-FFF2-40B4-BE49-F238E27FC236}">
                  <a16:creationId xmlns:a16="http://schemas.microsoft.com/office/drawing/2014/main" id="{2CF2470F-8078-2974-1A27-A1E2BAD5D5DD}"/>
                </a:ext>
              </a:extLst>
            </p:cNvPr>
            <p:cNvSpPr/>
            <p:nvPr/>
          </p:nvSpPr>
          <p:spPr>
            <a:xfrm>
              <a:off x="4161970" y="5175045"/>
              <a:ext cx="3744306" cy="1330625"/>
            </a:xfrm>
            <a:prstGeom prst="roundRect">
              <a:avLst/>
            </a:prstGeom>
            <a:solidFill>
              <a:srgbClr val="E3E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en-AU" sz="1600" dirty="0">
                  <a:solidFill>
                    <a:srgbClr val="2F7A34"/>
                  </a:solidFill>
                  <a:latin typeface="SZTOS MEDIUM" pitchFamily="2" charset="77"/>
                  <a:ea typeface="SZTOS MEDIUM" pitchFamily="2" charset="77"/>
                  <a:cs typeface="SZTOS MEDIUM" pitchFamily="2" charset="77"/>
                </a:rPr>
                <a:t>Teriyaki Mushroom Sushi Rolls</a:t>
              </a:r>
            </a:p>
            <a:p>
              <a:pPr marL="285750" indent="-285750">
                <a:spcAft>
                  <a:spcPts val="600"/>
                </a:spcAft>
                <a:buFont typeface="Arial" panose="020B0604020202020204" pitchFamily="34" charset="0"/>
                <a:buChar char="•"/>
              </a:pPr>
              <a:r>
                <a:rPr lang="en-AU" sz="1600" dirty="0">
                  <a:solidFill>
                    <a:srgbClr val="2F7A34"/>
                  </a:solidFill>
                  <a:latin typeface="SZTOS MEDIUM" pitchFamily="2" charset="77"/>
                  <a:ea typeface="SZTOS MEDIUM" pitchFamily="2" charset="77"/>
                  <a:cs typeface="SZTOS MEDIUM" pitchFamily="2" charset="77"/>
                </a:rPr>
                <a:t>Mushroom &amp; Cheese </a:t>
              </a:r>
              <a:r>
                <a:rPr lang="en-AU" sz="1600" dirty="0" err="1">
                  <a:solidFill>
                    <a:srgbClr val="2F7A34"/>
                  </a:solidFill>
                  <a:latin typeface="SZTOS MEDIUM" pitchFamily="2" charset="77"/>
                  <a:ea typeface="SZTOS MEDIUM" pitchFamily="2" charset="77"/>
                  <a:cs typeface="SZTOS MEDIUM" pitchFamily="2" charset="77"/>
                </a:rPr>
                <a:t>Toastie</a:t>
              </a:r>
              <a:endParaRPr lang="en-AU" sz="1600" dirty="0">
                <a:solidFill>
                  <a:srgbClr val="2F7A34"/>
                </a:solidFill>
                <a:latin typeface="SZTOS MEDIUM" pitchFamily="2" charset="77"/>
                <a:ea typeface="SZTOS MEDIUM" pitchFamily="2" charset="77"/>
                <a:cs typeface="SZTOS MEDIUM" pitchFamily="2" charset="77"/>
              </a:endParaRPr>
            </a:p>
          </p:txBody>
        </p:sp>
        <p:pic>
          <p:nvPicPr>
            <p:cNvPr id="33" name="lunch">
              <a:extLst>
                <a:ext uri="{FF2B5EF4-FFF2-40B4-BE49-F238E27FC236}">
                  <a16:creationId xmlns:a16="http://schemas.microsoft.com/office/drawing/2014/main" id="{0E924EC2-02EB-E6A5-74CE-F1868A9824D5}"/>
                </a:ext>
              </a:extLst>
            </p:cNvPr>
            <p:cNvPicPr>
              <a:picLocks noChangeAspect="1"/>
            </p:cNvPicPr>
            <p:nvPr/>
          </p:nvPicPr>
          <p:blipFill>
            <a:blip r:embed="rId9"/>
            <a:srcRect/>
            <a:stretch/>
          </p:blipFill>
          <p:spPr>
            <a:xfrm flipH="1">
              <a:off x="4504732" y="1858760"/>
              <a:ext cx="3058781" cy="3237621"/>
            </a:xfrm>
            <a:prstGeom prst="rect">
              <a:avLst/>
            </a:prstGeom>
          </p:spPr>
        </p:pic>
      </p:grpSp>
      <p:grpSp>
        <p:nvGrpSpPr>
          <p:cNvPr id="10" name="menu">
            <a:extLst>
              <a:ext uri="{FF2B5EF4-FFF2-40B4-BE49-F238E27FC236}">
                <a16:creationId xmlns:a16="http://schemas.microsoft.com/office/drawing/2014/main" id="{A2CA01F4-111C-E283-6891-61D579CCD7FB}"/>
              </a:ext>
            </a:extLst>
          </p:cNvPr>
          <p:cNvGrpSpPr/>
          <p:nvPr/>
        </p:nvGrpSpPr>
        <p:grpSpPr>
          <a:xfrm>
            <a:off x="11474101" y="2871719"/>
            <a:ext cx="460535" cy="1114561"/>
            <a:chOff x="151927" y="2325786"/>
            <a:chExt cx="260682" cy="630889"/>
          </a:xfrm>
        </p:grpSpPr>
        <p:sp>
          <p:nvSpPr>
            <p:cNvPr id="11" name="Rectangle: Rounded Corners 63">
              <a:extLst>
                <a:ext uri="{FF2B5EF4-FFF2-40B4-BE49-F238E27FC236}">
                  <a16:creationId xmlns:a16="http://schemas.microsoft.com/office/drawing/2014/main" id="{75410715-8D44-7752-36E1-63930AEC10AD}"/>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12" name="a4">
              <a:hlinkClick r:id="" action="ppaction://hlinkshowjump?jump=nextslide"/>
              <a:extLst>
                <a:ext uri="{FF2B5EF4-FFF2-40B4-BE49-F238E27FC236}">
                  <a16:creationId xmlns:a16="http://schemas.microsoft.com/office/drawing/2014/main" id="{CFC341BA-A2FC-E0A5-82F4-163392B5EC64}"/>
                </a:ext>
              </a:extLst>
            </p:cNvPr>
            <p:cNvPicPr>
              <a:picLocks noChangeAspect="1"/>
            </p:cNvPicPr>
            <p:nvPr/>
          </p:nvPicPr>
          <p:blipFill>
            <a:blip r:embed="rId10"/>
            <a:srcRect/>
            <a:stretch/>
          </p:blipFill>
          <p:spPr>
            <a:xfrm>
              <a:off x="204687" y="2740767"/>
              <a:ext cx="154441" cy="106747"/>
            </a:xfrm>
            <a:prstGeom prst="rect">
              <a:avLst/>
            </a:prstGeom>
          </p:spPr>
        </p:pic>
        <p:pic>
          <p:nvPicPr>
            <p:cNvPr id="13" name="a4">
              <a:hlinkClick r:id="" action="ppaction://hlinkshowjump?jump=previousslide"/>
              <a:extLst>
                <a:ext uri="{FF2B5EF4-FFF2-40B4-BE49-F238E27FC236}">
                  <a16:creationId xmlns:a16="http://schemas.microsoft.com/office/drawing/2014/main" id="{972070D9-3A85-DBF3-AB0C-B0719E6C9BEB}"/>
                </a:ext>
              </a:extLst>
            </p:cNvPr>
            <p:cNvPicPr>
              <a:picLocks noChangeAspect="1"/>
            </p:cNvPicPr>
            <p:nvPr/>
          </p:nvPicPr>
          <p:blipFill>
            <a:blip r:embed="rId10"/>
            <a:srcRect/>
            <a:stretch/>
          </p:blipFill>
          <p:spPr>
            <a:xfrm rot="10800000">
              <a:off x="204687" y="2434554"/>
              <a:ext cx="154441" cy="106747"/>
            </a:xfrm>
            <a:prstGeom prst="rect">
              <a:avLst/>
            </a:prstGeom>
          </p:spPr>
        </p:pic>
      </p:grpSp>
    </p:spTree>
    <p:extLst>
      <p:ext uri="{BB962C8B-B14F-4D97-AF65-F5344CB8AC3E}">
        <p14:creationId xmlns:p14="http://schemas.microsoft.com/office/powerpoint/2010/main" val="3980438262"/>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7" restart="whenNotActive" fill="hold" evtFilter="cancelBubble" nodeType="interactiveSeq">
                <p:stCondLst>
                  <p:cond evt="onClick" delay="0">
                    <p:tgtEl>
                      <p:spTgt spid="5"/>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71142E-2404-55DC-DE10-FACEC437852F}"/>
            </a:ext>
          </a:extLst>
        </p:cNvPr>
        <p:cNvGrpSpPr/>
        <p:nvPr/>
      </p:nvGrpSpPr>
      <p:grpSpPr>
        <a:xfrm>
          <a:off x="0" y="0"/>
          <a:ext cx="0" cy="0"/>
          <a:chOff x="0" y="0"/>
          <a:chExt cx="0" cy="0"/>
        </a:xfrm>
      </p:grpSpPr>
      <p:pic>
        <p:nvPicPr>
          <p:cNvPr id="9" name="Online Media 8" descr="Sesame Street: Cookie Monster's Foodie Truck- Mushrooms">
            <a:hlinkClick r:id="" action="ppaction://media"/>
            <a:extLst>
              <a:ext uri="{FF2B5EF4-FFF2-40B4-BE49-F238E27FC236}">
                <a16:creationId xmlns:a16="http://schemas.microsoft.com/office/drawing/2014/main" id="{67123891-3233-683D-27B9-725CB35648AE}"/>
              </a:ext>
            </a:extLst>
          </p:cNvPr>
          <p:cNvPicPr>
            <a:picLocks noRot="1" noChangeAspect="1"/>
          </p:cNvPicPr>
          <p:nvPr>
            <a:videoFile r:link="rId1"/>
          </p:nvPr>
        </p:nvPicPr>
        <p:blipFill>
          <a:blip r:embed="rId3"/>
          <a:stretch>
            <a:fillRect/>
          </a:stretch>
        </p:blipFill>
        <p:spPr>
          <a:xfrm>
            <a:off x="1813368" y="1305201"/>
            <a:ext cx="8565261" cy="4839373"/>
          </a:xfrm>
          <a:prstGeom prst="rect">
            <a:avLst/>
          </a:prstGeom>
        </p:spPr>
      </p:pic>
      <p:sp>
        <p:nvSpPr>
          <p:cNvPr id="12" name="Title 1">
            <a:extLst>
              <a:ext uri="{FF2B5EF4-FFF2-40B4-BE49-F238E27FC236}">
                <a16:creationId xmlns:a16="http://schemas.microsoft.com/office/drawing/2014/main" id="{028E9094-0E8D-67E1-D7B7-5DC1259298C5}"/>
              </a:ext>
            </a:extLst>
          </p:cNvPr>
          <p:cNvSpPr txBox="1">
            <a:spLocks/>
          </p:cNvSpPr>
          <p:nvPr/>
        </p:nvSpPr>
        <p:spPr>
          <a:xfrm>
            <a:off x="1610019" y="352330"/>
            <a:ext cx="8971960" cy="95287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9B2242"/>
                </a:solidFill>
                <a:latin typeface="Sztosfixed" pitchFamily="2" charset="77"/>
                <a:ea typeface="Sztosfixed" pitchFamily="2" charset="77"/>
                <a:cs typeface="Sztosfixed" pitchFamily="2" charset="77"/>
              </a:rPr>
              <a:t>Mushroom Cooking</a:t>
            </a:r>
          </a:p>
        </p:txBody>
      </p:sp>
      <p:grpSp>
        <p:nvGrpSpPr>
          <p:cNvPr id="2" name="menu">
            <a:extLst>
              <a:ext uri="{FF2B5EF4-FFF2-40B4-BE49-F238E27FC236}">
                <a16:creationId xmlns:a16="http://schemas.microsoft.com/office/drawing/2014/main" id="{0128651B-60E8-E49C-8154-622470416916}"/>
              </a:ext>
            </a:extLst>
          </p:cNvPr>
          <p:cNvGrpSpPr/>
          <p:nvPr/>
        </p:nvGrpSpPr>
        <p:grpSpPr>
          <a:xfrm>
            <a:off x="11474101" y="2871719"/>
            <a:ext cx="460535" cy="1114561"/>
            <a:chOff x="151927" y="2325786"/>
            <a:chExt cx="260682" cy="630889"/>
          </a:xfrm>
        </p:grpSpPr>
        <p:sp>
          <p:nvSpPr>
            <p:cNvPr id="3" name="Rectangle: Rounded Corners 63">
              <a:extLst>
                <a:ext uri="{FF2B5EF4-FFF2-40B4-BE49-F238E27FC236}">
                  <a16:creationId xmlns:a16="http://schemas.microsoft.com/office/drawing/2014/main" id="{64B51ABA-CB96-5781-13C2-582D8EE69C23}"/>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4" name="a4">
              <a:hlinkClick r:id="" action="ppaction://hlinkshowjump?jump=nextslide"/>
              <a:extLst>
                <a:ext uri="{FF2B5EF4-FFF2-40B4-BE49-F238E27FC236}">
                  <a16:creationId xmlns:a16="http://schemas.microsoft.com/office/drawing/2014/main" id="{33C905D9-7E4E-B75E-5A96-C9CEA0ED8539}"/>
                </a:ext>
              </a:extLst>
            </p:cNvPr>
            <p:cNvPicPr>
              <a:picLocks noChangeAspect="1"/>
            </p:cNvPicPr>
            <p:nvPr/>
          </p:nvPicPr>
          <p:blipFill>
            <a:blip r:embed="rId4"/>
            <a:srcRect/>
            <a:stretch/>
          </p:blipFill>
          <p:spPr>
            <a:xfrm>
              <a:off x="204687" y="2740767"/>
              <a:ext cx="154441" cy="106747"/>
            </a:xfrm>
            <a:prstGeom prst="rect">
              <a:avLst/>
            </a:prstGeom>
          </p:spPr>
        </p:pic>
        <p:pic>
          <p:nvPicPr>
            <p:cNvPr id="5" name="a4">
              <a:hlinkClick r:id="" action="ppaction://hlinkshowjump?jump=previousslide"/>
              <a:extLst>
                <a:ext uri="{FF2B5EF4-FFF2-40B4-BE49-F238E27FC236}">
                  <a16:creationId xmlns:a16="http://schemas.microsoft.com/office/drawing/2014/main" id="{939119B6-3349-95A1-BCEF-CE87BF861342}"/>
                </a:ext>
              </a:extLst>
            </p:cNvPr>
            <p:cNvPicPr>
              <a:picLocks noChangeAspect="1"/>
            </p:cNvPicPr>
            <p:nvPr/>
          </p:nvPicPr>
          <p:blipFill>
            <a:blip r:embed="rId4"/>
            <a:srcRect/>
            <a:stretch/>
          </p:blipFill>
          <p:spPr>
            <a:xfrm rot="10800000">
              <a:off x="204687" y="2434554"/>
              <a:ext cx="154441" cy="106747"/>
            </a:xfrm>
            <a:prstGeom prst="rect">
              <a:avLst/>
            </a:prstGeom>
          </p:spPr>
        </p:pic>
      </p:grpSp>
    </p:spTree>
    <p:extLst>
      <p:ext uri="{BB962C8B-B14F-4D97-AF65-F5344CB8AC3E}">
        <p14:creationId xmlns:p14="http://schemas.microsoft.com/office/powerpoint/2010/main" val="167747138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DDE0FB-7625-A7D1-E327-5081323A3562}"/>
            </a:ext>
          </a:extLst>
        </p:cNvPr>
        <p:cNvGrpSpPr/>
        <p:nvPr/>
      </p:nvGrpSpPr>
      <p:grpSpPr>
        <a:xfrm>
          <a:off x="0" y="0"/>
          <a:ext cx="0" cy="0"/>
          <a:chOff x="0" y="0"/>
          <a:chExt cx="0" cy="0"/>
        </a:xfrm>
      </p:grpSpPr>
      <p:grpSp>
        <p:nvGrpSpPr>
          <p:cNvPr id="45" name="1">
            <a:extLst>
              <a:ext uri="{FF2B5EF4-FFF2-40B4-BE49-F238E27FC236}">
                <a16:creationId xmlns:a16="http://schemas.microsoft.com/office/drawing/2014/main" id="{A1B726D4-8290-D256-DD2A-E997DD5FE50F}"/>
              </a:ext>
            </a:extLst>
          </p:cNvPr>
          <p:cNvGrpSpPr/>
          <p:nvPr/>
        </p:nvGrpSpPr>
        <p:grpSpPr>
          <a:xfrm>
            <a:off x="2268921" y="1192773"/>
            <a:ext cx="7772400" cy="4472454"/>
            <a:chOff x="2396060" y="1775848"/>
            <a:chExt cx="7772400" cy="4472454"/>
          </a:xfrm>
        </p:grpSpPr>
        <p:pic>
          <p:nvPicPr>
            <p:cNvPr id="46" name="Picture 45" descr="A white oval object with a black border&#10;&#10;AI-generated content may be incorrect.">
              <a:extLst>
                <a:ext uri="{FF2B5EF4-FFF2-40B4-BE49-F238E27FC236}">
                  <a16:creationId xmlns:a16="http://schemas.microsoft.com/office/drawing/2014/main" id="{7A10A4E5-5801-B40D-25E1-1B4A62B66A72}"/>
                </a:ext>
              </a:extLst>
            </p:cNvPr>
            <p:cNvPicPr>
              <a:picLocks noChangeAspect="1"/>
            </p:cNvPicPr>
            <p:nvPr/>
          </p:nvPicPr>
          <p:blipFill>
            <a:blip r:embed="rId2"/>
            <a:stretch>
              <a:fillRect/>
            </a:stretch>
          </p:blipFill>
          <p:spPr>
            <a:xfrm>
              <a:off x="2396060" y="1775848"/>
              <a:ext cx="7772400" cy="4472454"/>
            </a:xfrm>
            <a:prstGeom prst="rect">
              <a:avLst/>
            </a:prstGeom>
          </p:spPr>
        </p:pic>
        <p:sp>
          <p:nvSpPr>
            <p:cNvPr id="47" name="TextBox 46">
              <a:extLst>
                <a:ext uri="{FF2B5EF4-FFF2-40B4-BE49-F238E27FC236}">
                  <a16:creationId xmlns:a16="http://schemas.microsoft.com/office/drawing/2014/main" id="{2BC768F3-D15E-F7C9-07E9-09A483F64C76}"/>
                </a:ext>
              </a:extLst>
            </p:cNvPr>
            <p:cNvSpPr txBox="1"/>
            <p:nvPr/>
          </p:nvSpPr>
          <p:spPr>
            <a:xfrm>
              <a:off x="5998072" y="2606157"/>
              <a:ext cx="3485836" cy="830997"/>
            </a:xfrm>
            <a:prstGeom prst="rect">
              <a:avLst/>
            </a:prstGeom>
            <a:noFill/>
          </p:spPr>
          <p:txBody>
            <a:bodyPr wrap="square" anchor="ctr">
              <a:spAutoFit/>
            </a:bodyPr>
            <a:lstStyle/>
            <a:p>
              <a:pPr rtl="0">
                <a:spcAft>
                  <a:spcPts val="600"/>
                </a:spcAft>
                <a:buNone/>
              </a:pPr>
              <a:r>
                <a:rPr lang="en-AU" sz="2400" u="none" strike="noStrike" dirty="0">
                  <a:solidFill>
                    <a:srgbClr val="2F7A34"/>
                  </a:solidFill>
                  <a:effectLst/>
                  <a:latin typeface="SZTOS MEDIUM" pitchFamily="2" charset="77"/>
                  <a:ea typeface="SZTOS MEDIUM" pitchFamily="2" charset="77"/>
                  <a:cs typeface="SZTOS MEDIUM" pitchFamily="2" charset="77"/>
                </a:rPr>
                <a:t>Cheesy Mushroom Quesadillas</a:t>
              </a:r>
              <a:endParaRPr lang="en-AU" sz="1600" b="0" i="0" u="none" strike="noStrike" dirty="0">
                <a:solidFill>
                  <a:srgbClr val="414141"/>
                </a:solidFill>
                <a:effectLst/>
                <a:latin typeface="Montserrat" pitchFamily="2" charset="77"/>
              </a:endParaRPr>
            </a:p>
          </p:txBody>
        </p:sp>
        <p:pic>
          <p:nvPicPr>
            <p:cNvPr id="48" name="Picture 47">
              <a:extLst>
                <a:ext uri="{FF2B5EF4-FFF2-40B4-BE49-F238E27FC236}">
                  <a16:creationId xmlns:a16="http://schemas.microsoft.com/office/drawing/2014/main" id="{3134633B-C03A-D8F2-982D-7E45C6B7FF50}"/>
                </a:ext>
              </a:extLst>
            </p:cNvPr>
            <p:cNvPicPr>
              <a:picLocks noChangeAspect="1"/>
            </p:cNvPicPr>
            <p:nvPr/>
          </p:nvPicPr>
          <p:blipFill>
            <a:blip r:embed="rId3"/>
            <a:srcRect/>
            <a:stretch/>
          </p:blipFill>
          <p:spPr>
            <a:xfrm>
              <a:off x="3122288" y="2589375"/>
              <a:ext cx="2685378" cy="2842070"/>
            </a:xfrm>
            <a:prstGeom prst="rect">
              <a:avLst/>
            </a:prstGeom>
          </p:spPr>
        </p:pic>
        <p:pic>
          <p:nvPicPr>
            <p:cNvPr id="16" name="Picture 15">
              <a:extLst>
                <a:ext uri="{FF2B5EF4-FFF2-40B4-BE49-F238E27FC236}">
                  <a16:creationId xmlns:a16="http://schemas.microsoft.com/office/drawing/2014/main" id="{5AA5A690-8D82-F2B9-E590-9D0D3AA8ED4B}"/>
                </a:ext>
              </a:extLst>
            </p:cNvPr>
            <p:cNvPicPr>
              <a:picLocks noChangeAspect="1"/>
            </p:cNvPicPr>
            <p:nvPr/>
          </p:nvPicPr>
          <p:blipFill>
            <a:blip r:embed="rId4"/>
            <a:srcRect/>
            <a:stretch/>
          </p:blipFill>
          <p:spPr>
            <a:xfrm>
              <a:off x="6054958" y="3546319"/>
              <a:ext cx="2058330" cy="2064529"/>
            </a:xfrm>
            <a:prstGeom prst="rect">
              <a:avLst/>
            </a:prstGeom>
          </p:spPr>
        </p:pic>
      </p:grpSp>
      <p:grpSp>
        <p:nvGrpSpPr>
          <p:cNvPr id="6" name="2">
            <a:extLst>
              <a:ext uri="{FF2B5EF4-FFF2-40B4-BE49-F238E27FC236}">
                <a16:creationId xmlns:a16="http://schemas.microsoft.com/office/drawing/2014/main" id="{08F96816-582A-C1ED-3FE8-D8AD8E7E59A1}"/>
              </a:ext>
            </a:extLst>
          </p:cNvPr>
          <p:cNvGrpSpPr/>
          <p:nvPr/>
        </p:nvGrpSpPr>
        <p:grpSpPr>
          <a:xfrm>
            <a:off x="2268921" y="1192773"/>
            <a:ext cx="7772400" cy="4472454"/>
            <a:chOff x="2396060" y="1775848"/>
            <a:chExt cx="7772400" cy="4472454"/>
          </a:xfrm>
        </p:grpSpPr>
        <p:pic>
          <p:nvPicPr>
            <p:cNvPr id="7" name="Picture 6" descr="A white oval object with a black border&#10;&#10;AI-generated content may be incorrect.">
              <a:extLst>
                <a:ext uri="{FF2B5EF4-FFF2-40B4-BE49-F238E27FC236}">
                  <a16:creationId xmlns:a16="http://schemas.microsoft.com/office/drawing/2014/main" id="{839664AC-BDBA-DADF-8A01-2EE50968C86B}"/>
                </a:ext>
              </a:extLst>
            </p:cNvPr>
            <p:cNvPicPr>
              <a:picLocks noChangeAspect="1"/>
            </p:cNvPicPr>
            <p:nvPr/>
          </p:nvPicPr>
          <p:blipFill>
            <a:blip r:embed="rId2"/>
            <a:stretch>
              <a:fillRect/>
            </a:stretch>
          </p:blipFill>
          <p:spPr>
            <a:xfrm>
              <a:off x="2396060" y="1775848"/>
              <a:ext cx="7772400" cy="4472454"/>
            </a:xfrm>
            <a:prstGeom prst="rect">
              <a:avLst/>
            </a:prstGeom>
          </p:spPr>
        </p:pic>
        <p:sp>
          <p:nvSpPr>
            <p:cNvPr id="8" name="TextBox 7">
              <a:extLst>
                <a:ext uri="{FF2B5EF4-FFF2-40B4-BE49-F238E27FC236}">
                  <a16:creationId xmlns:a16="http://schemas.microsoft.com/office/drawing/2014/main" id="{A2DEDF7D-DED4-E6D7-56F2-0F038DF2027D}"/>
                </a:ext>
              </a:extLst>
            </p:cNvPr>
            <p:cNvSpPr txBox="1"/>
            <p:nvPr/>
          </p:nvSpPr>
          <p:spPr>
            <a:xfrm>
              <a:off x="5998072" y="2606157"/>
              <a:ext cx="3485836" cy="830997"/>
            </a:xfrm>
            <a:prstGeom prst="rect">
              <a:avLst/>
            </a:prstGeom>
            <a:noFill/>
          </p:spPr>
          <p:txBody>
            <a:bodyPr wrap="square" anchor="ctr">
              <a:spAutoFit/>
            </a:bodyPr>
            <a:lstStyle/>
            <a:p>
              <a:pPr rtl="0">
                <a:spcAft>
                  <a:spcPts val="600"/>
                </a:spcAft>
                <a:buNone/>
              </a:pPr>
              <a:r>
                <a:rPr lang="en-AU" sz="2400" u="none" strike="noStrike" dirty="0">
                  <a:solidFill>
                    <a:srgbClr val="2F7A34"/>
                  </a:solidFill>
                  <a:effectLst/>
                  <a:latin typeface="SZTOS MEDIUM" pitchFamily="2" charset="77"/>
                  <a:ea typeface="SZTOS MEDIUM" pitchFamily="2" charset="77"/>
                  <a:cs typeface="SZTOS MEDIUM" pitchFamily="2" charset="77"/>
                </a:rPr>
                <a:t>Mushroom Omelette Wrap</a:t>
              </a:r>
            </a:p>
          </p:txBody>
        </p:sp>
        <p:pic>
          <p:nvPicPr>
            <p:cNvPr id="9" name="Picture 8">
              <a:extLst>
                <a:ext uri="{FF2B5EF4-FFF2-40B4-BE49-F238E27FC236}">
                  <a16:creationId xmlns:a16="http://schemas.microsoft.com/office/drawing/2014/main" id="{81886C62-FC9D-3AE5-3079-FC0354D58CF7}"/>
                </a:ext>
              </a:extLst>
            </p:cNvPr>
            <p:cNvPicPr>
              <a:picLocks noChangeAspect="1"/>
            </p:cNvPicPr>
            <p:nvPr/>
          </p:nvPicPr>
          <p:blipFill>
            <a:blip r:embed="rId5"/>
            <a:srcRect/>
            <a:stretch/>
          </p:blipFill>
          <p:spPr>
            <a:xfrm>
              <a:off x="3124841" y="2589217"/>
              <a:ext cx="2680271" cy="2842385"/>
            </a:xfrm>
            <a:prstGeom prst="rect">
              <a:avLst/>
            </a:prstGeom>
          </p:spPr>
        </p:pic>
        <p:pic>
          <p:nvPicPr>
            <p:cNvPr id="13" name="Picture 12">
              <a:extLst>
                <a:ext uri="{FF2B5EF4-FFF2-40B4-BE49-F238E27FC236}">
                  <a16:creationId xmlns:a16="http://schemas.microsoft.com/office/drawing/2014/main" id="{F4EDA48D-605A-10CF-41AD-17644C2129A7}"/>
                </a:ext>
              </a:extLst>
            </p:cNvPr>
            <p:cNvPicPr>
              <a:picLocks noChangeAspect="1"/>
            </p:cNvPicPr>
            <p:nvPr/>
          </p:nvPicPr>
          <p:blipFill>
            <a:blip r:embed="rId6"/>
            <a:srcRect t="132"/>
            <a:stretch>
              <a:fillRect/>
            </a:stretch>
          </p:blipFill>
          <p:spPr>
            <a:xfrm>
              <a:off x="6041036" y="3544902"/>
              <a:ext cx="2065946" cy="2069513"/>
            </a:xfrm>
            <a:prstGeom prst="rect">
              <a:avLst/>
            </a:prstGeom>
          </p:spPr>
        </p:pic>
      </p:grpSp>
      <p:grpSp>
        <p:nvGrpSpPr>
          <p:cNvPr id="2" name="3">
            <a:extLst>
              <a:ext uri="{FF2B5EF4-FFF2-40B4-BE49-F238E27FC236}">
                <a16:creationId xmlns:a16="http://schemas.microsoft.com/office/drawing/2014/main" id="{AB783392-154A-D81A-5AEC-5021906634AB}"/>
              </a:ext>
            </a:extLst>
          </p:cNvPr>
          <p:cNvGrpSpPr/>
          <p:nvPr/>
        </p:nvGrpSpPr>
        <p:grpSpPr>
          <a:xfrm>
            <a:off x="2268921" y="1192773"/>
            <a:ext cx="7772400" cy="4472454"/>
            <a:chOff x="2396060" y="1775848"/>
            <a:chExt cx="7772400" cy="4472454"/>
          </a:xfrm>
        </p:grpSpPr>
        <p:pic>
          <p:nvPicPr>
            <p:cNvPr id="3" name="Picture 2" descr="A white oval object with a black border&#10;&#10;AI-generated content may be incorrect.">
              <a:extLst>
                <a:ext uri="{FF2B5EF4-FFF2-40B4-BE49-F238E27FC236}">
                  <a16:creationId xmlns:a16="http://schemas.microsoft.com/office/drawing/2014/main" id="{D9EF9F28-7753-B55E-368C-5028D922626D}"/>
                </a:ext>
              </a:extLst>
            </p:cNvPr>
            <p:cNvPicPr>
              <a:picLocks noChangeAspect="1"/>
            </p:cNvPicPr>
            <p:nvPr/>
          </p:nvPicPr>
          <p:blipFill>
            <a:blip r:embed="rId2"/>
            <a:stretch>
              <a:fillRect/>
            </a:stretch>
          </p:blipFill>
          <p:spPr>
            <a:xfrm>
              <a:off x="2396060" y="1775848"/>
              <a:ext cx="7772400" cy="4472454"/>
            </a:xfrm>
            <a:prstGeom prst="rect">
              <a:avLst/>
            </a:prstGeom>
          </p:spPr>
        </p:pic>
        <p:sp>
          <p:nvSpPr>
            <p:cNvPr id="4" name="TextBox 3">
              <a:extLst>
                <a:ext uri="{FF2B5EF4-FFF2-40B4-BE49-F238E27FC236}">
                  <a16:creationId xmlns:a16="http://schemas.microsoft.com/office/drawing/2014/main" id="{43532BDC-C81A-EED7-5063-D256F7EC9BC0}"/>
                </a:ext>
              </a:extLst>
            </p:cNvPr>
            <p:cNvSpPr txBox="1"/>
            <p:nvPr/>
          </p:nvSpPr>
          <p:spPr>
            <a:xfrm>
              <a:off x="5998072" y="2589217"/>
              <a:ext cx="3485836" cy="830997"/>
            </a:xfrm>
            <a:prstGeom prst="rect">
              <a:avLst/>
            </a:prstGeom>
            <a:noFill/>
          </p:spPr>
          <p:txBody>
            <a:bodyPr wrap="square" anchor="ctr">
              <a:spAutoFit/>
            </a:bodyPr>
            <a:lstStyle/>
            <a:p>
              <a:pPr rtl="0">
                <a:spcAft>
                  <a:spcPts val="600"/>
                </a:spcAft>
                <a:buNone/>
              </a:pPr>
              <a:r>
                <a:rPr lang="en-AU" sz="2400" u="none" strike="noStrike" dirty="0">
                  <a:solidFill>
                    <a:srgbClr val="2F7A34"/>
                  </a:solidFill>
                  <a:effectLst/>
                  <a:latin typeface="SZTOS MEDIUM" pitchFamily="2" charset="77"/>
                  <a:ea typeface="SZTOS MEDIUM" pitchFamily="2" charset="77"/>
                  <a:cs typeface="SZTOS MEDIUM" pitchFamily="2" charset="77"/>
                </a:rPr>
                <a:t>Teriyaki Mushroom Sushi Rolls</a:t>
              </a:r>
            </a:p>
          </p:txBody>
        </p:sp>
        <p:pic>
          <p:nvPicPr>
            <p:cNvPr id="5" name="Picture 4">
              <a:extLst>
                <a:ext uri="{FF2B5EF4-FFF2-40B4-BE49-F238E27FC236}">
                  <a16:creationId xmlns:a16="http://schemas.microsoft.com/office/drawing/2014/main" id="{A437741B-A927-448A-2C56-3E24CB8FAFFF}"/>
                </a:ext>
              </a:extLst>
            </p:cNvPr>
            <p:cNvPicPr>
              <a:picLocks noChangeAspect="1"/>
            </p:cNvPicPr>
            <p:nvPr/>
          </p:nvPicPr>
          <p:blipFill>
            <a:blip r:embed="rId7"/>
            <a:srcRect/>
            <a:stretch/>
          </p:blipFill>
          <p:spPr>
            <a:xfrm>
              <a:off x="3124841" y="2589217"/>
              <a:ext cx="2680271" cy="2842385"/>
            </a:xfrm>
            <a:prstGeom prst="rect">
              <a:avLst/>
            </a:prstGeom>
          </p:spPr>
        </p:pic>
        <p:pic>
          <p:nvPicPr>
            <p:cNvPr id="11" name="Picture 10">
              <a:extLst>
                <a:ext uri="{FF2B5EF4-FFF2-40B4-BE49-F238E27FC236}">
                  <a16:creationId xmlns:a16="http://schemas.microsoft.com/office/drawing/2014/main" id="{0534E74A-2F4F-59B9-3708-F9B08C333132}"/>
                </a:ext>
              </a:extLst>
            </p:cNvPr>
            <p:cNvPicPr>
              <a:picLocks noChangeAspect="1"/>
            </p:cNvPicPr>
            <p:nvPr/>
          </p:nvPicPr>
          <p:blipFill>
            <a:blip r:embed="rId8"/>
            <a:srcRect/>
            <a:stretch/>
          </p:blipFill>
          <p:spPr>
            <a:xfrm>
              <a:off x="6081808" y="3544902"/>
              <a:ext cx="2065946" cy="2065946"/>
            </a:xfrm>
            <a:prstGeom prst="rect">
              <a:avLst/>
            </a:prstGeom>
          </p:spPr>
        </p:pic>
      </p:grpSp>
      <p:sp>
        <p:nvSpPr>
          <p:cNvPr id="10" name="TextBox 9">
            <a:extLst>
              <a:ext uri="{FF2B5EF4-FFF2-40B4-BE49-F238E27FC236}">
                <a16:creationId xmlns:a16="http://schemas.microsoft.com/office/drawing/2014/main" id="{42CAB1E8-6B12-7E28-699D-0FAF7101C2ED}"/>
              </a:ext>
            </a:extLst>
          </p:cNvPr>
          <p:cNvSpPr txBox="1"/>
          <p:nvPr/>
        </p:nvSpPr>
        <p:spPr>
          <a:xfrm>
            <a:off x="2995149" y="5868604"/>
            <a:ext cx="4522311" cy="646331"/>
          </a:xfrm>
          <a:prstGeom prst="rect">
            <a:avLst/>
          </a:prstGeom>
          <a:noFill/>
        </p:spPr>
        <p:txBody>
          <a:bodyPr wrap="square">
            <a:spAutoFit/>
          </a:bodyPr>
          <a:lstStyle/>
          <a:p>
            <a:pPr rtl="0" fontAlgn="base">
              <a:spcAft>
                <a:spcPts val="600"/>
              </a:spcAft>
            </a:pPr>
            <a:r>
              <a:rPr lang="en-AU" sz="1800" b="0" i="0" u="none" strike="noStrike" dirty="0">
                <a:solidFill>
                  <a:schemeClr val="bg1"/>
                </a:solidFill>
                <a:effectLst/>
                <a:latin typeface="Montserrat" pitchFamily="2" charset="77"/>
              </a:rPr>
              <a:t>Here are some simple mushroom recipes you might want to try. </a:t>
            </a:r>
            <a:endParaRPr lang="en-AU" sz="1800" b="0" i="0" u="none" strike="noStrike" dirty="0">
              <a:solidFill>
                <a:srgbClr val="3EA345"/>
              </a:solidFill>
              <a:effectLst/>
              <a:latin typeface="Montserrat" pitchFamily="2" charset="77"/>
            </a:endParaRPr>
          </a:p>
        </p:txBody>
      </p:sp>
      <p:sp>
        <p:nvSpPr>
          <p:cNvPr id="12" name="Title 1">
            <a:extLst>
              <a:ext uri="{FF2B5EF4-FFF2-40B4-BE49-F238E27FC236}">
                <a16:creationId xmlns:a16="http://schemas.microsoft.com/office/drawing/2014/main" id="{2AE6183B-B1C1-BB60-3719-B4B88D39B837}"/>
              </a:ext>
            </a:extLst>
          </p:cNvPr>
          <p:cNvSpPr txBox="1">
            <a:spLocks/>
          </p:cNvSpPr>
          <p:nvPr/>
        </p:nvSpPr>
        <p:spPr>
          <a:xfrm>
            <a:off x="1610019" y="352330"/>
            <a:ext cx="8971960" cy="54387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Sztosfixed" pitchFamily="2" charset="77"/>
                <a:ea typeface="Sztosfixed" pitchFamily="2" charset="77"/>
                <a:cs typeface="Sztosfixed" pitchFamily="2" charset="77"/>
              </a:rPr>
              <a:t>Classroom cook up</a:t>
            </a:r>
          </a:p>
        </p:txBody>
      </p:sp>
      <p:sp>
        <p:nvSpPr>
          <p:cNvPr id="14" name="button">
            <a:hlinkClick r:id="rId9"/>
            <a:extLst>
              <a:ext uri="{FF2B5EF4-FFF2-40B4-BE49-F238E27FC236}">
                <a16:creationId xmlns:a16="http://schemas.microsoft.com/office/drawing/2014/main" id="{98B76FA6-915E-8D22-1E99-5E4EAE3920C1}"/>
              </a:ext>
            </a:extLst>
          </p:cNvPr>
          <p:cNvSpPr/>
          <p:nvPr/>
        </p:nvSpPr>
        <p:spPr>
          <a:xfrm>
            <a:off x="7301558" y="5927308"/>
            <a:ext cx="1905002" cy="549132"/>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rgbClr val="9B2242"/>
                </a:solidFill>
                <a:latin typeface="Sztosfixed" pitchFamily="2" charset="77"/>
                <a:ea typeface="Sztosfixed" pitchFamily="2" charset="77"/>
                <a:cs typeface="Sztosfixed" pitchFamily="2" charset="77"/>
              </a:rPr>
              <a:t>Recipes</a:t>
            </a:r>
            <a:endParaRPr lang="en-AU" dirty="0">
              <a:solidFill>
                <a:srgbClr val="9B2242"/>
              </a:solidFill>
            </a:endParaRPr>
          </a:p>
        </p:txBody>
      </p:sp>
      <p:sp>
        <p:nvSpPr>
          <p:cNvPr id="15" name="Google Shape;151;p10">
            <a:extLst>
              <a:ext uri="{FF2B5EF4-FFF2-40B4-BE49-F238E27FC236}">
                <a16:creationId xmlns:a16="http://schemas.microsoft.com/office/drawing/2014/main" id="{AC06EE80-92F1-1CFF-7C11-4CC9BD25553B}"/>
              </a:ext>
            </a:extLst>
          </p:cNvPr>
          <p:cNvSpPr txBox="1">
            <a:spLocks/>
          </p:cNvSpPr>
          <p:nvPr/>
        </p:nvSpPr>
        <p:spPr>
          <a:xfrm>
            <a:off x="10951535" y="6318135"/>
            <a:ext cx="889896"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rgbClr val="2F7A34"/>
                </a:solidFill>
                <a:latin typeface="Sztosfixed" pitchFamily="2" charset="77"/>
                <a:ea typeface="Sztosfixed" pitchFamily="2" charset="77"/>
                <a:cs typeface="Sztosfixed" pitchFamily="2" charset="77"/>
              </a:rPr>
              <a:pPr algn="r">
                <a:buSzPts val="1400"/>
              </a:pPr>
              <a:t>42</a:t>
            </a:fld>
            <a:endParaRPr lang="en" sz="2000" b="1">
              <a:solidFill>
                <a:srgbClr val="2F7A34"/>
              </a:solidFill>
              <a:latin typeface="Sztosfixed" pitchFamily="2" charset="77"/>
              <a:ea typeface="Sztosfixed" pitchFamily="2" charset="77"/>
              <a:cs typeface="Sztosfixed" pitchFamily="2" charset="77"/>
            </a:endParaRPr>
          </a:p>
        </p:txBody>
      </p:sp>
      <p:pic>
        <p:nvPicPr>
          <p:cNvPr id="21" name="bt1" descr="A red arrow in a white circle&#10;&#10;AI-generated content may be incorrect.">
            <a:extLst>
              <a:ext uri="{FF2B5EF4-FFF2-40B4-BE49-F238E27FC236}">
                <a16:creationId xmlns:a16="http://schemas.microsoft.com/office/drawing/2014/main" id="{A0BEF922-3DA9-7890-941B-4A579761867C}"/>
              </a:ext>
            </a:extLst>
          </p:cNvPr>
          <p:cNvPicPr>
            <a:picLocks noChangeAspect="1"/>
          </p:cNvPicPr>
          <p:nvPr/>
        </p:nvPicPr>
        <p:blipFill>
          <a:blip r:embed="rId10"/>
          <a:stretch>
            <a:fillRect/>
          </a:stretch>
        </p:blipFill>
        <p:spPr>
          <a:xfrm rot="16200000">
            <a:off x="10041321" y="3170695"/>
            <a:ext cx="516610" cy="516610"/>
          </a:xfrm>
          <a:prstGeom prst="rect">
            <a:avLst/>
          </a:prstGeom>
        </p:spPr>
      </p:pic>
      <p:pic>
        <p:nvPicPr>
          <p:cNvPr id="22" name="bt2" descr="A red arrow in a white circle&#10;&#10;AI-generated content may be incorrect.">
            <a:extLst>
              <a:ext uri="{FF2B5EF4-FFF2-40B4-BE49-F238E27FC236}">
                <a16:creationId xmlns:a16="http://schemas.microsoft.com/office/drawing/2014/main" id="{1F50079E-2791-39DC-822F-984D5BFB2FD4}"/>
              </a:ext>
            </a:extLst>
          </p:cNvPr>
          <p:cNvPicPr>
            <a:picLocks noChangeAspect="1"/>
          </p:cNvPicPr>
          <p:nvPr/>
        </p:nvPicPr>
        <p:blipFill>
          <a:blip r:embed="rId10"/>
          <a:stretch>
            <a:fillRect/>
          </a:stretch>
        </p:blipFill>
        <p:spPr>
          <a:xfrm rot="16200000">
            <a:off x="10041321" y="3170695"/>
            <a:ext cx="516610" cy="516610"/>
          </a:xfrm>
          <a:prstGeom prst="rect">
            <a:avLst/>
          </a:prstGeom>
        </p:spPr>
      </p:pic>
      <p:pic>
        <p:nvPicPr>
          <p:cNvPr id="25" name="bt3" descr="A red arrow in a white circle&#10;&#10;AI-generated content may be incorrect.">
            <a:extLst>
              <a:ext uri="{FF2B5EF4-FFF2-40B4-BE49-F238E27FC236}">
                <a16:creationId xmlns:a16="http://schemas.microsoft.com/office/drawing/2014/main" id="{5222F3A0-4D1F-3305-A8A9-DCF98F75CF89}"/>
              </a:ext>
            </a:extLst>
          </p:cNvPr>
          <p:cNvPicPr>
            <a:picLocks noChangeAspect="1"/>
          </p:cNvPicPr>
          <p:nvPr/>
        </p:nvPicPr>
        <p:blipFill>
          <a:blip r:embed="rId10"/>
          <a:stretch>
            <a:fillRect/>
          </a:stretch>
        </p:blipFill>
        <p:spPr>
          <a:xfrm rot="5400000">
            <a:off x="1634069" y="3170695"/>
            <a:ext cx="516610" cy="516610"/>
          </a:xfrm>
          <a:prstGeom prst="rect">
            <a:avLst/>
          </a:prstGeom>
        </p:spPr>
      </p:pic>
      <p:grpSp>
        <p:nvGrpSpPr>
          <p:cNvPr id="57" name="menu">
            <a:extLst>
              <a:ext uri="{FF2B5EF4-FFF2-40B4-BE49-F238E27FC236}">
                <a16:creationId xmlns:a16="http://schemas.microsoft.com/office/drawing/2014/main" id="{B8F654ED-784D-E866-B9F9-1D53B00CED69}"/>
              </a:ext>
            </a:extLst>
          </p:cNvPr>
          <p:cNvGrpSpPr/>
          <p:nvPr/>
        </p:nvGrpSpPr>
        <p:grpSpPr>
          <a:xfrm>
            <a:off x="11474101" y="2871719"/>
            <a:ext cx="460535" cy="1114561"/>
            <a:chOff x="151927" y="2325786"/>
            <a:chExt cx="260682" cy="630889"/>
          </a:xfrm>
        </p:grpSpPr>
        <p:sp>
          <p:nvSpPr>
            <p:cNvPr id="58" name="Rectangle: Rounded Corners 63">
              <a:extLst>
                <a:ext uri="{FF2B5EF4-FFF2-40B4-BE49-F238E27FC236}">
                  <a16:creationId xmlns:a16="http://schemas.microsoft.com/office/drawing/2014/main" id="{5468953E-472C-75DF-ECC1-B49376C58ECD}"/>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59" name="a4">
              <a:hlinkClick r:id="" action="ppaction://hlinkshowjump?jump=nextslide"/>
              <a:extLst>
                <a:ext uri="{FF2B5EF4-FFF2-40B4-BE49-F238E27FC236}">
                  <a16:creationId xmlns:a16="http://schemas.microsoft.com/office/drawing/2014/main" id="{855C45C3-B7F5-52C9-BE77-6809EBC0A752}"/>
                </a:ext>
              </a:extLst>
            </p:cNvPr>
            <p:cNvPicPr>
              <a:picLocks noChangeAspect="1"/>
            </p:cNvPicPr>
            <p:nvPr/>
          </p:nvPicPr>
          <p:blipFill>
            <a:blip r:embed="rId11"/>
            <a:srcRect/>
            <a:stretch/>
          </p:blipFill>
          <p:spPr>
            <a:xfrm>
              <a:off x="204687" y="2740767"/>
              <a:ext cx="154441" cy="106747"/>
            </a:xfrm>
            <a:prstGeom prst="rect">
              <a:avLst/>
            </a:prstGeom>
          </p:spPr>
        </p:pic>
        <p:pic>
          <p:nvPicPr>
            <p:cNvPr id="60" name="a4">
              <a:hlinkClick r:id="" action="ppaction://hlinkshowjump?jump=previousslide"/>
              <a:extLst>
                <a:ext uri="{FF2B5EF4-FFF2-40B4-BE49-F238E27FC236}">
                  <a16:creationId xmlns:a16="http://schemas.microsoft.com/office/drawing/2014/main" id="{0FD80300-BE57-98B7-B481-DE91657A53F7}"/>
                </a:ext>
              </a:extLst>
            </p:cNvPr>
            <p:cNvPicPr>
              <a:picLocks noChangeAspect="1"/>
            </p:cNvPicPr>
            <p:nvPr/>
          </p:nvPicPr>
          <p:blipFill>
            <a:blip r:embed="rId11"/>
            <a:srcRect/>
            <a:stretch/>
          </p:blipFill>
          <p:spPr>
            <a:xfrm rot="10800000">
              <a:off x="204687" y="2434554"/>
              <a:ext cx="154441" cy="106747"/>
            </a:xfrm>
            <a:prstGeom prst="rect">
              <a:avLst/>
            </a:prstGeom>
          </p:spPr>
        </p:pic>
      </p:grpSp>
    </p:spTree>
    <p:extLst>
      <p:ext uri="{BB962C8B-B14F-4D97-AF65-F5344CB8AC3E}">
        <p14:creationId xmlns:p14="http://schemas.microsoft.com/office/powerpoint/2010/main" val="406720040"/>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9" restart="whenNotActive" fill="hold" evtFilter="cancelBubble" nodeType="interactiveSeq">
                <p:stCondLst>
                  <p:cond evt="onClick" delay="0">
                    <p:tgtEl>
                      <p:spTgt spid="22"/>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childTnLst>
                                </p:cTn>
                              </p:par>
                              <p:par>
                                <p:cTn id="16" presetID="1" presetClass="exit" presetSubtype="0" fill="hold" nodeType="withEffect">
                                  <p:stCondLst>
                                    <p:cond delay="0"/>
                                  </p:stCondLst>
                                  <p:childTnLst>
                                    <p:set>
                                      <p:cBhvr>
                                        <p:cTn id="17" dur="1" fill="hold">
                                          <p:stCondLst>
                                            <p:cond delay="0"/>
                                          </p:stCondLst>
                                        </p:cTn>
                                        <p:tgtEl>
                                          <p:spTgt spid="21"/>
                                        </p:tgtEl>
                                        <p:attrNameLst>
                                          <p:attrName>style.visibility</p:attrName>
                                        </p:attrNameLst>
                                      </p:cBhvr>
                                      <p:to>
                                        <p:strVal val="hidden"/>
                                      </p:to>
                                    </p:set>
                                  </p:childTnLst>
                                </p:cTn>
                              </p:par>
                              <p:par>
                                <p:cTn id="18" presetID="1" presetClass="exit" presetSubtype="0" fill="hold" nodeType="withEffect">
                                  <p:stCondLst>
                                    <p:cond delay="0"/>
                                  </p:stCondLst>
                                  <p:childTnLst>
                                    <p:set>
                                      <p:cBhvr>
                                        <p:cTn id="19"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nodeType="withEffect">
                                  <p:stCondLst>
                                    <p:cond delay="0"/>
                                  </p:stCondLst>
                                  <p:childTnLst>
                                    <p:set>
                                      <p:cBhvr>
                                        <p:cTn id="24" dur="1" fill="hold">
                                          <p:stCondLst>
                                            <p:cond delay="0"/>
                                          </p:stCondLst>
                                        </p:cTn>
                                        <p:tgtEl>
                                          <p:spTgt spid="25"/>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6"/>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2"/>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childTnLst>
              </p:cTn>
              <p:nextCondLst>
                <p:cond evt="onClick" delay="0">
                  <p:tgtEl>
                    <p:spTgt spid="25"/>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8E8AFE-3FD6-3062-3EC0-E6283D367ECE}"/>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7963289-B1EE-0ED3-5FE7-601A75DB70C1}"/>
              </a:ext>
            </a:extLst>
          </p:cNvPr>
          <p:cNvSpPr txBox="1">
            <a:spLocks/>
          </p:cNvSpPr>
          <p:nvPr/>
        </p:nvSpPr>
        <p:spPr>
          <a:xfrm>
            <a:off x="1161144" y="452682"/>
            <a:ext cx="9869714" cy="246813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9B2242"/>
                </a:solidFill>
                <a:latin typeface="Sztosfixed" pitchFamily="2" charset="77"/>
                <a:ea typeface="Sztosfixed" pitchFamily="2" charset="77"/>
                <a:cs typeface="Sztosfixed" pitchFamily="2" charset="77"/>
              </a:rPr>
              <a:t>Congratulations! </a:t>
            </a:r>
          </a:p>
          <a:p>
            <a:pPr algn="ctr"/>
            <a:endParaRPr lang="en-US" b="1" dirty="0">
              <a:solidFill>
                <a:srgbClr val="9B2242"/>
              </a:solidFill>
              <a:latin typeface="Sztosfixed" pitchFamily="2" charset="77"/>
              <a:ea typeface="Sztosfixed" pitchFamily="2" charset="77"/>
              <a:cs typeface="Sztosfixed" pitchFamily="2" charset="77"/>
            </a:endParaRPr>
          </a:p>
          <a:p>
            <a:pPr algn="ctr"/>
            <a:r>
              <a:rPr lang="en-US" b="1" dirty="0">
                <a:solidFill>
                  <a:srgbClr val="9B2242"/>
                </a:solidFill>
                <a:latin typeface="Sztosfixed" pitchFamily="2" charset="77"/>
                <a:ea typeface="Sztosfixed" pitchFamily="2" charset="77"/>
                <a:cs typeface="Sztosfixed" pitchFamily="2" charset="77"/>
              </a:rPr>
              <a:t>You are now a Mini Mushroom Grower</a:t>
            </a:r>
          </a:p>
        </p:txBody>
      </p:sp>
      <p:sp>
        <p:nvSpPr>
          <p:cNvPr id="9" name="Google Shape;151;p10">
            <a:extLst>
              <a:ext uri="{FF2B5EF4-FFF2-40B4-BE49-F238E27FC236}">
                <a16:creationId xmlns:a16="http://schemas.microsoft.com/office/drawing/2014/main" id="{E586A6B4-1C1A-7044-A946-7C8DEFDF10B0}"/>
              </a:ext>
            </a:extLst>
          </p:cNvPr>
          <p:cNvSpPr txBox="1">
            <a:spLocks/>
          </p:cNvSpPr>
          <p:nvPr/>
        </p:nvSpPr>
        <p:spPr>
          <a:xfrm>
            <a:off x="11157510" y="6280427"/>
            <a:ext cx="819142"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chemeClr val="bg1"/>
                </a:solidFill>
                <a:latin typeface="Sztosfixed" pitchFamily="2" charset="77"/>
                <a:ea typeface="Sztosfixed" pitchFamily="2" charset="77"/>
                <a:cs typeface="Sztosfixed" pitchFamily="2" charset="77"/>
              </a:rPr>
              <a:pPr algn="r">
                <a:buSzPts val="1400"/>
              </a:pPr>
              <a:t>43</a:t>
            </a:fld>
            <a:endParaRPr lang="en" sz="2000" b="1" dirty="0">
              <a:solidFill>
                <a:schemeClr val="bg1"/>
              </a:solidFill>
              <a:latin typeface="Sztosfixed" pitchFamily="2" charset="77"/>
              <a:ea typeface="Sztosfixed" pitchFamily="2" charset="77"/>
              <a:cs typeface="Sztosfixed" pitchFamily="2" charset="77"/>
            </a:endParaRPr>
          </a:p>
        </p:txBody>
      </p:sp>
      <p:grpSp>
        <p:nvGrpSpPr>
          <p:cNvPr id="3" name="Group 2">
            <a:extLst>
              <a:ext uri="{FF2B5EF4-FFF2-40B4-BE49-F238E27FC236}">
                <a16:creationId xmlns:a16="http://schemas.microsoft.com/office/drawing/2014/main" id="{02C46060-DC68-80FF-18F5-6E3324441138}"/>
              </a:ext>
            </a:extLst>
          </p:cNvPr>
          <p:cNvGrpSpPr/>
          <p:nvPr/>
        </p:nvGrpSpPr>
        <p:grpSpPr>
          <a:xfrm>
            <a:off x="3625633" y="5017654"/>
            <a:ext cx="4582670" cy="1387665"/>
            <a:chOff x="7732037" y="2171694"/>
            <a:chExt cx="4582670" cy="1387665"/>
          </a:xfrm>
        </p:grpSpPr>
        <p:grpSp>
          <p:nvGrpSpPr>
            <p:cNvPr id="6" name="Group 5">
              <a:extLst>
                <a:ext uri="{FF2B5EF4-FFF2-40B4-BE49-F238E27FC236}">
                  <a16:creationId xmlns:a16="http://schemas.microsoft.com/office/drawing/2014/main" id="{A40D9829-D1D7-42C4-4376-3CD1EDF32CC4}"/>
                </a:ext>
              </a:extLst>
            </p:cNvPr>
            <p:cNvGrpSpPr/>
            <p:nvPr/>
          </p:nvGrpSpPr>
          <p:grpSpPr>
            <a:xfrm>
              <a:off x="7732037" y="2171694"/>
              <a:ext cx="4364267" cy="1387665"/>
              <a:chOff x="7533564" y="4642021"/>
              <a:chExt cx="4364267" cy="1387665"/>
            </a:xfrm>
          </p:grpSpPr>
          <p:pic>
            <p:nvPicPr>
              <p:cNvPr id="8" name="Picture 7" descr="A red rectangular object with black border&#10;&#10;AI-generated content may be incorrect.">
                <a:extLst>
                  <a:ext uri="{FF2B5EF4-FFF2-40B4-BE49-F238E27FC236}">
                    <a16:creationId xmlns:a16="http://schemas.microsoft.com/office/drawing/2014/main" id="{9ECC8C3F-F65F-22B5-48A7-683BB91D2F88}"/>
                  </a:ext>
                </a:extLst>
              </p:cNvPr>
              <p:cNvPicPr>
                <a:picLocks noChangeAspect="1"/>
              </p:cNvPicPr>
              <p:nvPr/>
            </p:nvPicPr>
            <p:blipFill>
              <a:blip r:embed="rId3"/>
              <a:stretch>
                <a:fillRect/>
              </a:stretch>
            </p:blipFill>
            <p:spPr>
              <a:xfrm>
                <a:off x="7533564" y="4642021"/>
                <a:ext cx="4364267" cy="1387665"/>
              </a:xfrm>
              <a:prstGeom prst="rect">
                <a:avLst/>
              </a:prstGeom>
            </p:spPr>
          </p:pic>
          <p:sp>
            <p:nvSpPr>
              <p:cNvPr id="12" name="TextBox 11">
                <a:extLst>
                  <a:ext uri="{FF2B5EF4-FFF2-40B4-BE49-F238E27FC236}">
                    <a16:creationId xmlns:a16="http://schemas.microsoft.com/office/drawing/2014/main" id="{A4828BE4-7AF5-56EE-98C7-03F20E7BA520}"/>
                  </a:ext>
                </a:extLst>
              </p:cNvPr>
              <p:cNvSpPr txBox="1"/>
              <p:nvPr/>
            </p:nvSpPr>
            <p:spPr>
              <a:xfrm>
                <a:off x="7938244" y="4945490"/>
                <a:ext cx="3554906" cy="923330"/>
              </a:xfrm>
              <a:prstGeom prst="rect">
                <a:avLst/>
              </a:prstGeom>
              <a:noFill/>
            </p:spPr>
            <p:txBody>
              <a:bodyPr wrap="square" rtlCol="0">
                <a:spAutoFit/>
              </a:bodyPr>
              <a:lstStyle/>
              <a:p>
                <a:pPr algn="ctr"/>
                <a:r>
                  <a:rPr lang="en-US" dirty="0">
                    <a:solidFill>
                      <a:schemeClr val="bg1"/>
                    </a:solidFill>
                    <a:latin typeface="Sztosfixed" pitchFamily="2" charset="77"/>
                    <a:ea typeface="Sztosfixed" pitchFamily="2" charset="77"/>
                    <a:cs typeface="Sztosfixed" pitchFamily="2" charset="77"/>
                  </a:rPr>
                  <a:t>Click on the link to complete the teacher and student post-survey with your class.</a:t>
                </a:r>
              </a:p>
            </p:txBody>
          </p:sp>
        </p:grpSp>
        <p:sp>
          <p:nvSpPr>
            <p:cNvPr id="7" name="Triangle 12">
              <a:extLst>
                <a:ext uri="{FF2B5EF4-FFF2-40B4-BE49-F238E27FC236}">
                  <a16:creationId xmlns:a16="http://schemas.microsoft.com/office/drawing/2014/main" id="{5E31C606-F36A-DC1C-0A38-382AA8E208E5}"/>
                </a:ext>
              </a:extLst>
            </p:cNvPr>
            <p:cNvSpPr/>
            <p:nvPr/>
          </p:nvSpPr>
          <p:spPr>
            <a:xfrm rot="3573961">
              <a:off x="11673964" y="2288384"/>
              <a:ext cx="688205" cy="593280"/>
            </a:xfrm>
            <a:prstGeom prst="triangle">
              <a:avLst/>
            </a:prstGeom>
            <a:solidFill>
              <a:srgbClr val="9B22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Rectangle: Rounded Corners 13">
            <a:hlinkClick r:id="rId4"/>
            <a:extLst>
              <a:ext uri="{FF2B5EF4-FFF2-40B4-BE49-F238E27FC236}">
                <a16:creationId xmlns:a16="http://schemas.microsoft.com/office/drawing/2014/main" id="{BD811BA5-766E-6156-8824-397AA5AC5A00}"/>
              </a:ext>
            </a:extLst>
          </p:cNvPr>
          <p:cNvSpPr/>
          <p:nvPr/>
        </p:nvSpPr>
        <p:spPr>
          <a:xfrm>
            <a:off x="524837" y="5782788"/>
            <a:ext cx="2622854" cy="59295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9B2242"/>
                </a:solidFill>
                <a:latin typeface="Sztosfixed" pitchFamily="2" charset="77"/>
                <a:ea typeface="Sztosfixed" pitchFamily="2" charset="77"/>
                <a:cs typeface="Sztosfixed" pitchFamily="2" charset="77"/>
              </a:rPr>
              <a:t>Student survey</a:t>
            </a:r>
            <a:endParaRPr lang="en-AU" dirty="0">
              <a:solidFill>
                <a:srgbClr val="9B2242"/>
              </a:solidFill>
            </a:endParaRPr>
          </a:p>
        </p:txBody>
      </p:sp>
      <p:sp>
        <p:nvSpPr>
          <p:cNvPr id="16" name="Oval 15">
            <a:extLst>
              <a:ext uri="{FF2B5EF4-FFF2-40B4-BE49-F238E27FC236}">
                <a16:creationId xmlns:a16="http://schemas.microsoft.com/office/drawing/2014/main" id="{4BBBCC51-ACAD-C0C3-64C4-A1704DA2A552}"/>
              </a:ext>
            </a:extLst>
          </p:cNvPr>
          <p:cNvSpPr/>
          <p:nvPr/>
        </p:nvSpPr>
        <p:spPr>
          <a:xfrm>
            <a:off x="8650514" y="5529943"/>
            <a:ext cx="1233715" cy="252845"/>
          </a:xfrm>
          <a:prstGeom prst="ellipse">
            <a:avLst/>
          </a:prstGeom>
          <a:solidFill>
            <a:srgbClr val="2F7A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3" name="Picture 12" descr="Cartoon mushroom with green eyes&#10;&#10;AI-generated content may be incorrect.">
            <a:extLst>
              <a:ext uri="{FF2B5EF4-FFF2-40B4-BE49-F238E27FC236}">
                <a16:creationId xmlns:a16="http://schemas.microsoft.com/office/drawing/2014/main" id="{2F779F88-00CA-8472-1ACF-B86E1655FF7D}"/>
              </a:ext>
            </a:extLst>
          </p:cNvPr>
          <p:cNvPicPr>
            <a:picLocks noChangeAspect="1"/>
          </p:cNvPicPr>
          <p:nvPr/>
        </p:nvPicPr>
        <p:blipFill>
          <a:blip r:embed="rId5"/>
          <a:srcRect l="16818" t="22429" r="19605"/>
          <a:stretch>
            <a:fillRect/>
          </a:stretch>
        </p:blipFill>
        <p:spPr>
          <a:xfrm>
            <a:off x="8114515" y="3414486"/>
            <a:ext cx="2247656" cy="2468136"/>
          </a:xfrm>
          <a:prstGeom prst="rect">
            <a:avLst/>
          </a:prstGeom>
        </p:spPr>
      </p:pic>
      <p:sp>
        <p:nvSpPr>
          <p:cNvPr id="2" name="Rectangle: Rounded Corners 1">
            <a:hlinkClick r:id="rId6"/>
            <a:extLst>
              <a:ext uri="{FF2B5EF4-FFF2-40B4-BE49-F238E27FC236}">
                <a16:creationId xmlns:a16="http://schemas.microsoft.com/office/drawing/2014/main" id="{940D2C8E-2287-1006-18AC-9E4035003FD8}"/>
              </a:ext>
            </a:extLst>
          </p:cNvPr>
          <p:cNvSpPr/>
          <p:nvPr/>
        </p:nvSpPr>
        <p:spPr>
          <a:xfrm>
            <a:off x="524837" y="5028045"/>
            <a:ext cx="2622854" cy="59295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9B2242"/>
                </a:solidFill>
                <a:latin typeface="Sztosfixed" pitchFamily="2" charset="77"/>
                <a:ea typeface="Sztosfixed" pitchFamily="2" charset="77"/>
                <a:cs typeface="Sztosfixed" pitchFamily="2" charset="77"/>
              </a:rPr>
              <a:t>Teacher feedback</a:t>
            </a:r>
            <a:endParaRPr lang="en-AU" dirty="0">
              <a:solidFill>
                <a:srgbClr val="9B2242"/>
              </a:solidFill>
            </a:endParaRPr>
          </a:p>
        </p:txBody>
      </p:sp>
      <p:sp>
        <p:nvSpPr>
          <p:cNvPr id="15" name="Rectangle: Rounded Corners 14">
            <a:hlinkClick r:id="rId7"/>
            <a:extLst>
              <a:ext uri="{FF2B5EF4-FFF2-40B4-BE49-F238E27FC236}">
                <a16:creationId xmlns:a16="http://schemas.microsoft.com/office/drawing/2014/main" id="{843E7B54-4BBB-0FF1-7015-3B128478B751}"/>
              </a:ext>
            </a:extLst>
          </p:cNvPr>
          <p:cNvSpPr/>
          <p:nvPr/>
        </p:nvSpPr>
        <p:spPr>
          <a:xfrm>
            <a:off x="4268988" y="3224287"/>
            <a:ext cx="3642674" cy="59295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9B2242"/>
                </a:solidFill>
                <a:latin typeface="Sztosfixed" pitchFamily="2" charset="77"/>
                <a:ea typeface="Sztosfixed" pitchFamily="2" charset="77"/>
                <a:cs typeface="Sztosfixed" pitchFamily="2" charset="77"/>
              </a:rPr>
              <a:t>Download certificate</a:t>
            </a:r>
            <a:endParaRPr lang="en-AU" dirty="0">
              <a:solidFill>
                <a:srgbClr val="9B2242"/>
              </a:solidFill>
            </a:endParaRPr>
          </a:p>
        </p:txBody>
      </p:sp>
      <p:grpSp>
        <p:nvGrpSpPr>
          <p:cNvPr id="5" name="menu">
            <a:extLst>
              <a:ext uri="{FF2B5EF4-FFF2-40B4-BE49-F238E27FC236}">
                <a16:creationId xmlns:a16="http://schemas.microsoft.com/office/drawing/2014/main" id="{BBEA6C00-C856-E5D9-CE63-886EC48A025E}"/>
              </a:ext>
            </a:extLst>
          </p:cNvPr>
          <p:cNvGrpSpPr/>
          <p:nvPr/>
        </p:nvGrpSpPr>
        <p:grpSpPr>
          <a:xfrm>
            <a:off x="11474101" y="2871719"/>
            <a:ext cx="460535" cy="1114561"/>
            <a:chOff x="151927" y="2325786"/>
            <a:chExt cx="260682" cy="630889"/>
          </a:xfrm>
        </p:grpSpPr>
        <p:sp>
          <p:nvSpPr>
            <p:cNvPr id="10" name="Rectangle: Rounded Corners 63">
              <a:extLst>
                <a:ext uri="{FF2B5EF4-FFF2-40B4-BE49-F238E27FC236}">
                  <a16:creationId xmlns:a16="http://schemas.microsoft.com/office/drawing/2014/main" id="{02781FB2-D54E-FBF5-6A41-665C4AE8BA90}"/>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11" name="a4">
              <a:hlinkClick r:id="" action="ppaction://hlinkshowjump?jump=nextslide"/>
              <a:extLst>
                <a:ext uri="{FF2B5EF4-FFF2-40B4-BE49-F238E27FC236}">
                  <a16:creationId xmlns:a16="http://schemas.microsoft.com/office/drawing/2014/main" id="{4A5B9DD9-88A5-0853-5EC5-D7E9278745A5}"/>
                </a:ext>
              </a:extLst>
            </p:cNvPr>
            <p:cNvPicPr>
              <a:picLocks noChangeAspect="1"/>
            </p:cNvPicPr>
            <p:nvPr/>
          </p:nvPicPr>
          <p:blipFill>
            <a:blip r:embed="rId8"/>
            <a:srcRect/>
            <a:stretch/>
          </p:blipFill>
          <p:spPr>
            <a:xfrm>
              <a:off x="204687" y="2740767"/>
              <a:ext cx="154441" cy="106747"/>
            </a:xfrm>
            <a:prstGeom prst="rect">
              <a:avLst/>
            </a:prstGeom>
          </p:spPr>
        </p:pic>
        <p:pic>
          <p:nvPicPr>
            <p:cNvPr id="17" name="a4">
              <a:hlinkClick r:id="" action="ppaction://hlinkshowjump?jump=previousslide"/>
              <a:extLst>
                <a:ext uri="{FF2B5EF4-FFF2-40B4-BE49-F238E27FC236}">
                  <a16:creationId xmlns:a16="http://schemas.microsoft.com/office/drawing/2014/main" id="{316E6602-28A8-C4AF-57EF-BD329C452A6C}"/>
                </a:ext>
              </a:extLst>
            </p:cNvPr>
            <p:cNvPicPr>
              <a:picLocks noChangeAspect="1"/>
            </p:cNvPicPr>
            <p:nvPr/>
          </p:nvPicPr>
          <p:blipFill>
            <a:blip r:embed="rId8"/>
            <a:srcRect/>
            <a:stretch/>
          </p:blipFill>
          <p:spPr>
            <a:xfrm rot="10800000">
              <a:off x="204687" y="2434554"/>
              <a:ext cx="154441" cy="106747"/>
            </a:xfrm>
            <a:prstGeom prst="rect">
              <a:avLst/>
            </a:prstGeom>
          </p:spPr>
        </p:pic>
      </p:grpSp>
    </p:spTree>
    <p:extLst>
      <p:ext uri="{BB962C8B-B14F-4D97-AF65-F5344CB8AC3E}">
        <p14:creationId xmlns:p14="http://schemas.microsoft.com/office/powerpoint/2010/main" val="943960708"/>
      </p:ext>
    </p:extLst>
  </p:cSld>
  <p:clrMapOvr>
    <a:masterClrMapping/>
  </p:clrMapOvr>
  <p:transition spd="slow" advClick="0">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2780A-0A47-3C68-2A3F-5A41242EF82B}"/>
            </a:ext>
          </a:extLst>
        </p:cNvPr>
        <p:cNvGrpSpPr/>
        <p:nvPr/>
      </p:nvGrpSpPr>
      <p:grpSpPr>
        <a:xfrm>
          <a:off x="0" y="0"/>
          <a:ext cx="0" cy="0"/>
          <a:chOff x="0" y="0"/>
          <a:chExt cx="0" cy="0"/>
        </a:xfrm>
      </p:grpSpPr>
      <p:grpSp>
        <p:nvGrpSpPr>
          <p:cNvPr id="39" name="mushrooms">
            <a:extLst>
              <a:ext uri="{FF2B5EF4-FFF2-40B4-BE49-F238E27FC236}">
                <a16:creationId xmlns:a16="http://schemas.microsoft.com/office/drawing/2014/main" id="{AB062897-9948-4028-E7D1-86FCA2DAA6B7}"/>
              </a:ext>
            </a:extLst>
          </p:cNvPr>
          <p:cNvGrpSpPr/>
          <p:nvPr/>
        </p:nvGrpSpPr>
        <p:grpSpPr>
          <a:xfrm>
            <a:off x="921048" y="1470433"/>
            <a:ext cx="10319212" cy="5023140"/>
            <a:chOff x="921048" y="1470433"/>
            <a:chExt cx="10319212" cy="5023140"/>
          </a:xfrm>
        </p:grpSpPr>
        <p:pic>
          <p:nvPicPr>
            <p:cNvPr id="43" name="Picture 42">
              <a:extLst>
                <a:ext uri="{FF2B5EF4-FFF2-40B4-BE49-F238E27FC236}">
                  <a16:creationId xmlns:a16="http://schemas.microsoft.com/office/drawing/2014/main" id="{8D9BA961-3B1A-4889-251C-B32616447BED}"/>
                </a:ext>
              </a:extLst>
            </p:cNvPr>
            <p:cNvPicPr>
              <a:picLocks noChangeAspect="1"/>
            </p:cNvPicPr>
            <p:nvPr/>
          </p:nvPicPr>
          <p:blipFill>
            <a:blip r:embed="rId2">
              <a:alphaModFix amt="63000"/>
            </a:blip>
            <a:srcRect/>
            <a:stretch/>
          </p:blipFill>
          <p:spPr>
            <a:xfrm flipH="1">
              <a:off x="4532725" y="1470433"/>
              <a:ext cx="2450480" cy="2322998"/>
            </a:xfrm>
            <a:prstGeom prst="rect">
              <a:avLst/>
            </a:prstGeom>
          </p:spPr>
        </p:pic>
        <p:pic>
          <p:nvPicPr>
            <p:cNvPr id="44" name="Picture 43">
              <a:extLst>
                <a:ext uri="{FF2B5EF4-FFF2-40B4-BE49-F238E27FC236}">
                  <a16:creationId xmlns:a16="http://schemas.microsoft.com/office/drawing/2014/main" id="{EA676A5B-F286-8EF8-F471-7AF5E53959C2}"/>
                </a:ext>
              </a:extLst>
            </p:cNvPr>
            <p:cNvPicPr>
              <a:picLocks noChangeAspect="1"/>
            </p:cNvPicPr>
            <p:nvPr/>
          </p:nvPicPr>
          <p:blipFill>
            <a:blip r:embed="rId2">
              <a:alphaModFix amt="63000"/>
            </a:blip>
            <a:srcRect/>
            <a:stretch/>
          </p:blipFill>
          <p:spPr>
            <a:xfrm>
              <a:off x="8286701" y="1470433"/>
              <a:ext cx="2450480" cy="2322998"/>
            </a:xfrm>
            <a:prstGeom prst="rect">
              <a:avLst/>
            </a:prstGeom>
          </p:spPr>
        </p:pic>
        <p:pic>
          <p:nvPicPr>
            <p:cNvPr id="49" name="Picture 48">
              <a:extLst>
                <a:ext uri="{FF2B5EF4-FFF2-40B4-BE49-F238E27FC236}">
                  <a16:creationId xmlns:a16="http://schemas.microsoft.com/office/drawing/2014/main" id="{720FA5DA-44D6-B895-63B8-3F1A5C9A49AE}"/>
                </a:ext>
              </a:extLst>
            </p:cNvPr>
            <p:cNvPicPr>
              <a:picLocks noChangeAspect="1"/>
            </p:cNvPicPr>
            <p:nvPr/>
          </p:nvPicPr>
          <p:blipFill>
            <a:blip r:embed="rId2">
              <a:alphaModFix amt="63000"/>
            </a:blip>
            <a:srcRect/>
            <a:stretch/>
          </p:blipFill>
          <p:spPr>
            <a:xfrm rot="20366741" flipH="1">
              <a:off x="2617938" y="4026424"/>
              <a:ext cx="2582425" cy="2448079"/>
            </a:xfrm>
            <a:prstGeom prst="rect">
              <a:avLst/>
            </a:prstGeom>
          </p:spPr>
        </p:pic>
        <p:pic>
          <p:nvPicPr>
            <p:cNvPr id="50" name="Picture 49">
              <a:extLst>
                <a:ext uri="{FF2B5EF4-FFF2-40B4-BE49-F238E27FC236}">
                  <a16:creationId xmlns:a16="http://schemas.microsoft.com/office/drawing/2014/main" id="{EF908DF2-81A1-6BAE-0854-124D4AC3EC55}"/>
                </a:ext>
              </a:extLst>
            </p:cNvPr>
            <p:cNvPicPr>
              <a:picLocks noChangeAspect="1"/>
            </p:cNvPicPr>
            <p:nvPr/>
          </p:nvPicPr>
          <p:blipFill>
            <a:blip r:embed="rId2">
              <a:alphaModFix amt="63000"/>
            </a:blip>
            <a:srcRect/>
            <a:stretch/>
          </p:blipFill>
          <p:spPr>
            <a:xfrm rot="17554875">
              <a:off x="6706029" y="4106834"/>
              <a:ext cx="2450480" cy="2322998"/>
            </a:xfrm>
            <a:prstGeom prst="rect">
              <a:avLst/>
            </a:prstGeom>
          </p:spPr>
        </p:pic>
        <p:pic>
          <p:nvPicPr>
            <p:cNvPr id="42" name="Picture 41">
              <a:extLst>
                <a:ext uri="{FF2B5EF4-FFF2-40B4-BE49-F238E27FC236}">
                  <a16:creationId xmlns:a16="http://schemas.microsoft.com/office/drawing/2014/main" id="{E3E42594-1616-2207-6D4B-49599700A78C}"/>
                </a:ext>
              </a:extLst>
            </p:cNvPr>
            <p:cNvPicPr>
              <a:picLocks noChangeAspect="1"/>
            </p:cNvPicPr>
            <p:nvPr/>
          </p:nvPicPr>
          <p:blipFill>
            <a:blip r:embed="rId2">
              <a:alphaModFix amt="63000"/>
            </a:blip>
            <a:srcRect/>
            <a:stretch/>
          </p:blipFill>
          <p:spPr>
            <a:xfrm>
              <a:off x="921048" y="1470433"/>
              <a:ext cx="2450480" cy="2322998"/>
            </a:xfrm>
            <a:prstGeom prst="rect">
              <a:avLst/>
            </a:prstGeom>
          </p:spPr>
        </p:pic>
        <p:pic>
          <p:nvPicPr>
            <p:cNvPr id="11" name="Picture 10">
              <a:extLst>
                <a:ext uri="{FF2B5EF4-FFF2-40B4-BE49-F238E27FC236}">
                  <a16:creationId xmlns:a16="http://schemas.microsoft.com/office/drawing/2014/main" id="{6D782938-ADA5-AE07-15B5-09DF0DE16540}"/>
                </a:ext>
              </a:extLst>
            </p:cNvPr>
            <p:cNvPicPr>
              <a:picLocks noChangeAspect="1"/>
            </p:cNvPicPr>
            <p:nvPr/>
          </p:nvPicPr>
          <p:blipFill>
            <a:blip r:embed="rId3"/>
            <a:srcRect l="-96" t="-5910" r="-1362" b="-4457"/>
            <a:stretch>
              <a:fillRect/>
            </a:stretch>
          </p:blipFill>
          <p:spPr>
            <a:xfrm>
              <a:off x="8069998" y="1631711"/>
              <a:ext cx="3170262" cy="1902110"/>
            </a:xfrm>
            <a:prstGeom prst="rect">
              <a:avLst/>
            </a:prstGeom>
          </p:spPr>
        </p:pic>
        <p:pic>
          <p:nvPicPr>
            <p:cNvPr id="10" name="Picture 9">
              <a:extLst>
                <a:ext uri="{FF2B5EF4-FFF2-40B4-BE49-F238E27FC236}">
                  <a16:creationId xmlns:a16="http://schemas.microsoft.com/office/drawing/2014/main" id="{B141422E-3D8B-D0DE-355F-A44F52FC1626}"/>
                </a:ext>
              </a:extLst>
            </p:cNvPr>
            <p:cNvPicPr>
              <a:picLocks noChangeAspect="1"/>
            </p:cNvPicPr>
            <p:nvPr/>
          </p:nvPicPr>
          <p:blipFill>
            <a:blip r:embed="rId4"/>
            <a:srcRect l="-2838" t="-5359" r="-1127" b="-5359"/>
            <a:stretch>
              <a:fillRect/>
            </a:stretch>
          </p:blipFill>
          <p:spPr>
            <a:xfrm>
              <a:off x="4470693" y="1563564"/>
              <a:ext cx="2438108" cy="1817134"/>
            </a:xfrm>
            <a:prstGeom prst="rect">
              <a:avLst/>
            </a:prstGeom>
          </p:spPr>
        </p:pic>
        <p:pic>
          <p:nvPicPr>
            <p:cNvPr id="9" name="Picture 8">
              <a:extLst>
                <a:ext uri="{FF2B5EF4-FFF2-40B4-BE49-F238E27FC236}">
                  <a16:creationId xmlns:a16="http://schemas.microsoft.com/office/drawing/2014/main" id="{998CCB54-B19C-CC44-312B-2C1EF03B264C}"/>
                </a:ext>
              </a:extLst>
            </p:cNvPr>
            <p:cNvPicPr>
              <a:picLocks noChangeAspect="1"/>
            </p:cNvPicPr>
            <p:nvPr/>
          </p:nvPicPr>
          <p:blipFill>
            <a:blip r:embed="rId5"/>
            <a:srcRect l="-1723" t="-2099" r="-1216" b="-2099"/>
            <a:stretch>
              <a:fillRect/>
            </a:stretch>
          </p:blipFill>
          <p:spPr>
            <a:xfrm>
              <a:off x="1170930" y="1865905"/>
              <a:ext cx="1886946" cy="1433722"/>
            </a:xfrm>
            <a:prstGeom prst="rect">
              <a:avLst/>
            </a:prstGeom>
          </p:spPr>
        </p:pic>
        <p:pic>
          <p:nvPicPr>
            <p:cNvPr id="3" name="Picture 2">
              <a:extLst>
                <a:ext uri="{FF2B5EF4-FFF2-40B4-BE49-F238E27FC236}">
                  <a16:creationId xmlns:a16="http://schemas.microsoft.com/office/drawing/2014/main" id="{C395329A-390F-D5D1-271A-21833BE50A72}"/>
                </a:ext>
              </a:extLst>
            </p:cNvPr>
            <p:cNvPicPr>
              <a:picLocks noChangeAspect="1"/>
            </p:cNvPicPr>
            <p:nvPr/>
          </p:nvPicPr>
          <p:blipFill>
            <a:blip r:embed="rId6"/>
            <a:srcRect l="-1564" r="-1564"/>
            <a:stretch>
              <a:fillRect/>
            </a:stretch>
          </p:blipFill>
          <p:spPr>
            <a:xfrm>
              <a:off x="6308261" y="4215427"/>
              <a:ext cx="3043262" cy="1640008"/>
            </a:xfrm>
            <a:prstGeom prst="rect">
              <a:avLst/>
            </a:prstGeom>
          </p:spPr>
        </p:pic>
        <p:pic>
          <p:nvPicPr>
            <p:cNvPr id="4" name="Picture 3">
              <a:extLst>
                <a:ext uri="{FF2B5EF4-FFF2-40B4-BE49-F238E27FC236}">
                  <a16:creationId xmlns:a16="http://schemas.microsoft.com/office/drawing/2014/main" id="{D906EA83-CFCC-E8AD-10F0-E9A5422A81E4}"/>
                </a:ext>
              </a:extLst>
            </p:cNvPr>
            <p:cNvPicPr>
              <a:picLocks noChangeAspect="1"/>
            </p:cNvPicPr>
            <p:nvPr/>
          </p:nvPicPr>
          <p:blipFill>
            <a:blip r:embed="rId7"/>
            <a:srcRect l="328" t="-12916" r="-328" b="-7965"/>
            <a:stretch>
              <a:fillRect/>
            </a:stretch>
          </p:blipFill>
          <p:spPr>
            <a:xfrm>
              <a:off x="2587159" y="4324909"/>
              <a:ext cx="2552578" cy="1682422"/>
            </a:xfrm>
            <a:prstGeom prst="rect">
              <a:avLst/>
            </a:prstGeom>
          </p:spPr>
        </p:pic>
      </p:grpSp>
      <p:sp>
        <p:nvSpPr>
          <p:cNvPr id="2" name="number">
            <a:extLst>
              <a:ext uri="{FF2B5EF4-FFF2-40B4-BE49-F238E27FC236}">
                <a16:creationId xmlns:a16="http://schemas.microsoft.com/office/drawing/2014/main" id="{BBFD0CFD-38FC-7A86-E278-C26D84719129}"/>
              </a:ext>
            </a:extLst>
          </p:cNvPr>
          <p:cNvSpPr txBox="1">
            <a:spLocks/>
          </p:cNvSpPr>
          <p:nvPr/>
        </p:nvSpPr>
        <p:spPr>
          <a:xfrm>
            <a:off x="11292731" y="6318135"/>
            <a:ext cx="548700"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rgbClr val="2F7A34"/>
                </a:solidFill>
                <a:latin typeface="Sztosfixed" pitchFamily="2" charset="77"/>
                <a:ea typeface="Sztosfixed" pitchFamily="2" charset="77"/>
                <a:cs typeface="Sztosfixed" pitchFamily="2" charset="77"/>
              </a:rPr>
              <a:pPr algn="r">
                <a:buSzPts val="1400"/>
              </a:pPr>
              <a:t>5</a:t>
            </a:fld>
            <a:endParaRPr lang="en" sz="2000" b="1">
              <a:solidFill>
                <a:srgbClr val="2F7A34"/>
              </a:solidFill>
              <a:latin typeface="Sztosfixed" pitchFamily="2" charset="77"/>
              <a:ea typeface="Sztosfixed" pitchFamily="2" charset="77"/>
              <a:cs typeface="Sztosfixed" pitchFamily="2" charset="77"/>
            </a:endParaRPr>
          </a:p>
        </p:txBody>
      </p:sp>
      <p:sp>
        <p:nvSpPr>
          <p:cNvPr id="16" name="Title 1">
            <a:extLst>
              <a:ext uri="{FF2B5EF4-FFF2-40B4-BE49-F238E27FC236}">
                <a16:creationId xmlns:a16="http://schemas.microsoft.com/office/drawing/2014/main" id="{2B8257CB-F895-B577-17E3-7C201C8CAC81}"/>
              </a:ext>
            </a:extLst>
          </p:cNvPr>
          <p:cNvSpPr txBox="1">
            <a:spLocks/>
          </p:cNvSpPr>
          <p:nvPr/>
        </p:nvSpPr>
        <p:spPr>
          <a:xfrm>
            <a:off x="4457232" y="352331"/>
            <a:ext cx="3277537" cy="56094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9B2242"/>
                </a:solidFill>
                <a:latin typeface="Sztosfixed" pitchFamily="2" charset="77"/>
                <a:ea typeface="Sztosfixed" pitchFamily="2" charset="77"/>
                <a:cs typeface="Sztosfixed" pitchFamily="2" charset="77"/>
              </a:rPr>
              <a:t>What am I?</a:t>
            </a:r>
          </a:p>
        </p:txBody>
      </p:sp>
      <p:pic>
        <p:nvPicPr>
          <p:cNvPr id="23" name="Picture 22">
            <a:extLst>
              <a:ext uri="{FF2B5EF4-FFF2-40B4-BE49-F238E27FC236}">
                <a16:creationId xmlns:a16="http://schemas.microsoft.com/office/drawing/2014/main" id="{76E71891-8B0A-9754-0201-7078A5CFA6C9}"/>
              </a:ext>
            </a:extLst>
          </p:cNvPr>
          <p:cNvPicPr>
            <a:picLocks noChangeAspect="1"/>
          </p:cNvPicPr>
          <p:nvPr/>
        </p:nvPicPr>
        <p:blipFill>
          <a:blip r:embed="rId8"/>
          <a:srcRect/>
          <a:stretch/>
        </p:blipFill>
        <p:spPr>
          <a:xfrm>
            <a:off x="8995639" y="274106"/>
            <a:ext cx="2816240" cy="856223"/>
          </a:xfrm>
          <a:prstGeom prst="rect">
            <a:avLst/>
          </a:prstGeom>
        </p:spPr>
      </p:pic>
      <p:sp>
        <p:nvSpPr>
          <p:cNvPr id="25" name="TextBox 24">
            <a:extLst>
              <a:ext uri="{FF2B5EF4-FFF2-40B4-BE49-F238E27FC236}">
                <a16:creationId xmlns:a16="http://schemas.microsoft.com/office/drawing/2014/main" id="{041B11AC-B548-549B-9A57-0919CF4FD52C}"/>
              </a:ext>
            </a:extLst>
          </p:cNvPr>
          <p:cNvSpPr txBox="1"/>
          <p:nvPr/>
        </p:nvSpPr>
        <p:spPr>
          <a:xfrm>
            <a:off x="9195125" y="399475"/>
            <a:ext cx="2547122" cy="646331"/>
          </a:xfrm>
          <a:prstGeom prst="rect">
            <a:avLst/>
          </a:prstGeom>
          <a:noFill/>
        </p:spPr>
        <p:txBody>
          <a:bodyPr wrap="square" rtlCol="0">
            <a:spAutoFit/>
          </a:bodyPr>
          <a:lstStyle/>
          <a:p>
            <a:pPr algn="ctr"/>
            <a:r>
              <a:rPr lang="en-AU" dirty="0">
                <a:solidFill>
                  <a:schemeClr val="bg1"/>
                </a:solidFill>
                <a:latin typeface="Sztosfixed" pitchFamily="2" charset="77"/>
                <a:ea typeface="Sztosfixed" pitchFamily="2" charset="77"/>
                <a:cs typeface="Sztosfixed" pitchFamily="2" charset="77"/>
              </a:rPr>
              <a:t>Can you name these mushrooms?</a:t>
            </a:r>
          </a:p>
        </p:txBody>
      </p:sp>
      <p:grpSp>
        <p:nvGrpSpPr>
          <p:cNvPr id="33" name="button">
            <a:extLst>
              <a:ext uri="{FF2B5EF4-FFF2-40B4-BE49-F238E27FC236}">
                <a16:creationId xmlns:a16="http://schemas.microsoft.com/office/drawing/2014/main" id="{ADDB3A2B-EEC2-DF4A-1A7E-43FD00200858}"/>
              </a:ext>
            </a:extLst>
          </p:cNvPr>
          <p:cNvGrpSpPr/>
          <p:nvPr/>
        </p:nvGrpSpPr>
        <p:grpSpPr>
          <a:xfrm>
            <a:off x="1113058" y="2706280"/>
            <a:ext cx="2160025" cy="1150433"/>
            <a:chOff x="1027487" y="2636232"/>
            <a:chExt cx="2396629" cy="1276450"/>
          </a:xfrm>
        </p:grpSpPr>
        <p:pic>
          <p:nvPicPr>
            <p:cNvPr id="24" name="Picture 23" descr="Cartoon mushroom with green eyes&#10;&#10;AI-generated content may be incorrect.">
              <a:extLst>
                <a:ext uri="{FF2B5EF4-FFF2-40B4-BE49-F238E27FC236}">
                  <a16:creationId xmlns:a16="http://schemas.microsoft.com/office/drawing/2014/main" id="{C9BAAB11-7428-A67A-F2FB-85B7F8A5BC15}"/>
                </a:ext>
              </a:extLst>
            </p:cNvPr>
            <p:cNvPicPr>
              <a:picLocks noChangeAspect="1"/>
            </p:cNvPicPr>
            <p:nvPr/>
          </p:nvPicPr>
          <p:blipFill>
            <a:blip r:embed="rId9"/>
            <a:srcRect l="16818" t="22429" r="19605"/>
            <a:stretch>
              <a:fillRect/>
            </a:stretch>
          </p:blipFill>
          <p:spPr>
            <a:xfrm>
              <a:off x="2308749" y="2636232"/>
              <a:ext cx="1115367" cy="1224780"/>
            </a:xfrm>
            <a:prstGeom prst="rect">
              <a:avLst/>
            </a:prstGeom>
          </p:spPr>
        </p:pic>
        <p:sp>
          <p:nvSpPr>
            <p:cNvPr id="13" name="TextBox 12">
              <a:extLst>
                <a:ext uri="{FF2B5EF4-FFF2-40B4-BE49-F238E27FC236}">
                  <a16:creationId xmlns:a16="http://schemas.microsoft.com/office/drawing/2014/main" id="{1F71F22E-C3A8-FD7E-B9CA-0897EED76CAA}"/>
                </a:ext>
              </a:extLst>
            </p:cNvPr>
            <p:cNvSpPr txBox="1"/>
            <p:nvPr/>
          </p:nvSpPr>
          <p:spPr>
            <a:xfrm>
              <a:off x="1027487" y="3400447"/>
              <a:ext cx="1682119" cy="512235"/>
            </a:xfrm>
            <a:prstGeom prst="rect">
              <a:avLst/>
            </a:prstGeom>
            <a:noFill/>
          </p:spPr>
          <p:txBody>
            <a:bodyPr wrap="square">
              <a:spAutoFit/>
            </a:bodyPr>
            <a:lstStyle/>
            <a:p>
              <a:r>
                <a:rPr lang="en-US" sz="2400" b="1" dirty="0">
                  <a:solidFill>
                    <a:srgbClr val="9B2242"/>
                  </a:solidFill>
                  <a:latin typeface="Sztosfixed" pitchFamily="2" charset="77"/>
                  <a:ea typeface="Sztosfixed" pitchFamily="2" charset="77"/>
                  <a:cs typeface="Sztosfixed" pitchFamily="2" charset="77"/>
                </a:rPr>
                <a:t>Button</a:t>
              </a:r>
              <a:endParaRPr lang="en-US" sz="2400" dirty="0">
                <a:solidFill>
                  <a:srgbClr val="9B2242"/>
                </a:solidFill>
              </a:endParaRPr>
            </a:p>
          </p:txBody>
        </p:sp>
      </p:grpSp>
      <p:grpSp>
        <p:nvGrpSpPr>
          <p:cNvPr id="34" name="cap">
            <a:extLst>
              <a:ext uri="{FF2B5EF4-FFF2-40B4-BE49-F238E27FC236}">
                <a16:creationId xmlns:a16="http://schemas.microsoft.com/office/drawing/2014/main" id="{C1036AC5-3C2B-E9DA-C132-1B8FFB27221D}"/>
              </a:ext>
            </a:extLst>
          </p:cNvPr>
          <p:cNvGrpSpPr/>
          <p:nvPr/>
        </p:nvGrpSpPr>
        <p:grpSpPr>
          <a:xfrm>
            <a:off x="4372248" y="2223799"/>
            <a:ext cx="2132247" cy="1569752"/>
            <a:chOff x="4633283" y="2147258"/>
            <a:chExt cx="2365809" cy="1741700"/>
          </a:xfrm>
        </p:grpSpPr>
        <p:pic>
          <p:nvPicPr>
            <p:cNvPr id="26" name="Picture 25" descr="A cartoon mushroom with a skateboard&#10;&#10;AI-generated content may be incorrect.">
              <a:extLst>
                <a:ext uri="{FF2B5EF4-FFF2-40B4-BE49-F238E27FC236}">
                  <a16:creationId xmlns:a16="http://schemas.microsoft.com/office/drawing/2014/main" id="{EE5518C2-CBDE-857D-8F0C-688A391B5647}"/>
                </a:ext>
              </a:extLst>
            </p:cNvPr>
            <p:cNvPicPr>
              <a:picLocks noChangeAspect="1"/>
            </p:cNvPicPr>
            <p:nvPr/>
          </p:nvPicPr>
          <p:blipFill>
            <a:blip r:embed="rId10"/>
            <a:srcRect l="14092" t="4773" r="14098" b="7344"/>
            <a:stretch>
              <a:fillRect/>
            </a:stretch>
          </p:blipFill>
          <p:spPr>
            <a:xfrm>
              <a:off x="4727665" y="2147258"/>
              <a:ext cx="1542808" cy="1699322"/>
            </a:xfrm>
            <a:prstGeom prst="rect">
              <a:avLst/>
            </a:prstGeom>
          </p:spPr>
        </p:pic>
        <p:sp>
          <p:nvSpPr>
            <p:cNvPr id="14" name="TextBox 13">
              <a:extLst>
                <a:ext uri="{FF2B5EF4-FFF2-40B4-BE49-F238E27FC236}">
                  <a16:creationId xmlns:a16="http://schemas.microsoft.com/office/drawing/2014/main" id="{6B6449F2-9660-8DCE-EE43-E491131CA161}"/>
                </a:ext>
              </a:extLst>
            </p:cNvPr>
            <p:cNvSpPr txBox="1"/>
            <p:nvPr/>
          </p:nvSpPr>
          <p:spPr>
            <a:xfrm>
              <a:off x="4633283" y="3427293"/>
              <a:ext cx="2365809" cy="461665"/>
            </a:xfrm>
            <a:prstGeom prst="rect">
              <a:avLst/>
            </a:prstGeom>
            <a:noFill/>
          </p:spPr>
          <p:txBody>
            <a:bodyPr wrap="square">
              <a:spAutoFit/>
            </a:bodyPr>
            <a:lstStyle/>
            <a:p>
              <a:pPr algn="r"/>
              <a:r>
                <a:rPr lang="en-US" sz="2400" b="1" dirty="0">
                  <a:solidFill>
                    <a:srgbClr val="9B2242"/>
                  </a:solidFill>
                  <a:latin typeface="Sztosfixed" pitchFamily="2" charset="77"/>
                  <a:ea typeface="Sztosfixed" pitchFamily="2" charset="77"/>
                  <a:cs typeface="Sztosfixed" pitchFamily="2" charset="77"/>
                </a:rPr>
                <a:t>Cap</a:t>
              </a:r>
              <a:endParaRPr lang="en-US" sz="2400" dirty="0">
                <a:solidFill>
                  <a:srgbClr val="9B2242"/>
                </a:solidFill>
              </a:endParaRPr>
            </a:p>
          </p:txBody>
        </p:sp>
      </p:grpSp>
      <p:grpSp>
        <p:nvGrpSpPr>
          <p:cNvPr id="35" name="flat">
            <a:extLst>
              <a:ext uri="{FF2B5EF4-FFF2-40B4-BE49-F238E27FC236}">
                <a16:creationId xmlns:a16="http://schemas.microsoft.com/office/drawing/2014/main" id="{E5101D3F-C153-8898-4784-3F14956F446A}"/>
              </a:ext>
            </a:extLst>
          </p:cNvPr>
          <p:cNvGrpSpPr/>
          <p:nvPr/>
        </p:nvGrpSpPr>
        <p:grpSpPr>
          <a:xfrm>
            <a:off x="7235509" y="1667559"/>
            <a:ext cx="3044140" cy="2219292"/>
            <a:chOff x="7387732" y="1539623"/>
            <a:chExt cx="3377588" cy="2462390"/>
          </a:xfrm>
        </p:grpSpPr>
        <p:pic>
          <p:nvPicPr>
            <p:cNvPr id="28" name="Picture 27" descr="Cartoon character with a mushroom and a cane&#10;&#10;AI-generated content may be incorrect.">
              <a:extLst>
                <a:ext uri="{FF2B5EF4-FFF2-40B4-BE49-F238E27FC236}">
                  <a16:creationId xmlns:a16="http://schemas.microsoft.com/office/drawing/2014/main" id="{43B5B1D9-4551-EB16-A4D7-D7FDA02C897C}"/>
                </a:ext>
              </a:extLst>
            </p:cNvPr>
            <p:cNvPicPr>
              <a:picLocks noChangeAspect="1"/>
            </p:cNvPicPr>
            <p:nvPr/>
          </p:nvPicPr>
          <p:blipFill>
            <a:blip r:embed="rId11"/>
            <a:srcRect l="3848" t="5705" r="5214" b="7109"/>
            <a:stretch>
              <a:fillRect/>
            </a:stretch>
          </p:blipFill>
          <p:spPr>
            <a:xfrm>
              <a:off x="7387732" y="1539623"/>
              <a:ext cx="2761898" cy="2383148"/>
            </a:xfrm>
            <a:prstGeom prst="rect">
              <a:avLst/>
            </a:prstGeom>
          </p:spPr>
        </p:pic>
        <p:sp>
          <p:nvSpPr>
            <p:cNvPr id="15" name="TextBox 14">
              <a:extLst>
                <a:ext uri="{FF2B5EF4-FFF2-40B4-BE49-F238E27FC236}">
                  <a16:creationId xmlns:a16="http://schemas.microsoft.com/office/drawing/2014/main" id="{429FE984-6868-89B9-8221-0032E1768A21}"/>
                </a:ext>
              </a:extLst>
            </p:cNvPr>
            <p:cNvSpPr txBox="1"/>
            <p:nvPr/>
          </p:nvSpPr>
          <p:spPr>
            <a:xfrm>
              <a:off x="9682833" y="3489778"/>
              <a:ext cx="1082487" cy="512235"/>
            </a:xfrm>
            <a:prstGeom prst="rect">
              <a:avLst/>
            </a:prstGeom>
            <a:noFill/>
          </p:spPr>
          <p:txBody>
            <a:bodyPr wrap="square">
              <a:spAutoFit/>
            </a:bodyPr>
            <a:lstStyle/>
            <a:p>
              <a:r>
                <a:rPr lang="en-US" sz="2400" b="1" dirty="0">
                  <a:solidFill>
                    <a:srgbClr val="9B2242"/>
                  </a:solidFill>
                  <a:latin typeface="Sztosfixed" pitchFamily="2" charset="77"/>
                  <a:ea typeface="Sztosfixed" pitchFamily="2" charset="77"/>
                  <a:cs typeface="Sztosfixed" pitchFamily="2" charset="77"/>
                </a:rPr>
                <a:t>Flat</a:t>
              </a:r>
              <a:endParaRPr lang="en-US" sz="2400" dirty="0">
                <a:solidFill>
                  <a:srgbClr val="9B2242"/>
                </a:solidFill>
              </a:endParaRPr>
            </a:p>
          </p:txBody>
        </p:sp>
      </p:grpSp>
      <p:pic>
        <p:nvPicPr>
          <p:cNvPr id="52" name="button button">
            <a:extLst>
              <a:ext uri="{FF2B5EF4-FFF2-40B4-BE49-F238E27FC236}">
                <a16:creationId xmlns:a16="http://schemas.microsoft.com/office/drawing/2014/main" id="{7C88F150-1972-1BEC-5608-1E6EB7950197}"/>
              </a:ext>
            </a:extLst>
          </p:cNvPr>
          <p:cNvPicPr>
            <a:picLocks noChangeAspect="1"/>
          </p:cNvPicPr>
          <p:nvPr/>
        </p:nvPicPr>
        <p:blipFill>
          <a:blip r:embed="rId12"/>
          <a:srcRect/>
          <a:stretch/>
        </p:blipFill>
        <p:spPr>
          <a:xfrm>
            <a:off x="2453851" y="1520366"/>
            <a:ext cx="417876" cy="421781"/>
          </a:xfrm>
          <a:prstGeom prst="rect">
            <a:avLst/>
          </a:prstGeom>
        </p:spPr>
      </p:pic>
      <p:pic>
        <p:nvPicPr>
          <p:cNvPr id="57" name="button cap">
            <a:extLst>
              <a:ext uri="{FF2B5EF4-FFF2-40B4-BE49-F238E27FC236}">
                <a16:creationId xmlns:a16="http://schemas.microsoft.com/office/drawing/2014/main" id="{74B3CF39-939A-7521-D26A-F380F8A3F797}"/>
              </a:ext>
            </a:extLst>
          </p:cNvPr>
          <p:cNvPicPr>
            <a:picLocks noChangeAspect="1"/>
          </p:cNvPicPr>
          <p:nvPr/>
        </p:nvPicPr>
        <p:blipFill>
          <a:blip r:embed="rId12"/>
          <a:srcRect/>
          <a:stretch/>
        </p:blipFill>
        <p:spPr>
          <a:xfrm>
            <a:off x="6374922" y="1520366"/>
            <a:ext cx="417876" cy="421781"/>
          </a:xfrm>
          <a:prstGeom prst="rect">
            <a:avLst/>
          </a:prstGeom>
        </p:spPr>
      </p:pic>
      <p:pic>
        <p:nvPicPr>
          <p:cNvPr id="58" name="button flat">
            <a:extLst>
              <a:ext uri="{FF2B5EF4-FFF2-40B4-BE49-F238E27FC236}">
                <a16:creationId xmlns:a16="http://schemas.microsoft.com/office/drawing/2014/main" id="{C9ADD824-9E1F-4E8C-3509-A2CCEB2AD043}"/>
              </a:ext>
            </a:extLst>
          </p:cNvPr>
          <p:cNvPicPr>
            <a:picLocks noChangeAspect="1"/>
          </p:cNvPicPr>
          <p:nvPr/>
        </p:nvPicPr>
        <p:blipFill>
          <a:blip r:embed="rId12"/>
          <a:srcRect/>
          <a:stretch/>
        </p:blipFill>
        <p:spPr>
          <a:xfrm>
            <a:off x="10249498" y="1520366"/>
            <a:ext cx="417876" cy="421781"/>
          </a:xfrm>
          <a:prstGeom prst="rect">
            <a:avLst/>
          </a:prstGeom>
        </p:spPr>
      </p:pic>
      <p:pic>
        <p:nvPicPr>
          <p:cNvPr id="59" name="button porto">
            <a:extLst>
              <a:ext uri="{FF2B5EF4-FFF2-40B4-BE49-F238E27FC236}">
                <a16:creationId xmlns:a16="http://schemas.microsoft.com/office/drawing/2014/main" id="{F26C304C-5067-96F9-C5C3-CA2FAE777DFC}"/>
              </a:ext>
            </a:extLst>
          </p:cNvPr>
          <p:cNvPicPr>
            <a:picLocks noChangeAspect="1"/>
          </p:cNvPicPr>
          <p:nvPr/>
        </p:nvPicPr>
        <p:blipFill>
          <a:blip r:embed="rId12"/>
          <a:srcRect/>
          <a:stretch/>
        </p:blipFill>
        <p:spPr>
          <a:xfrm>
            <a:off x="6790154" y="4217071"/>
            <a:ext cx="417876" cy="421781"/>
          </a:xfrm>
          <a:prstGeom prst="rect">
            <a:avLst/>
          </a:prstGeom>
        </p:spPr>
      </p:pic>
      <p:pic>
        <p:nvPicPr>
          <p:cNvPr id="60" name="button swiss">
            <a:extLst>
              <a:ext uri="{FF2B5EF4-FFF2-40B4-BE49-F238E27FC236}">
                <a16:creationId xmlns:a16="http://schemas.microsoft.com/office/drawing/2014/main" id="{D75B907E-76F2-B125-33F1-3CE095FB1FC3}"/>
              </a:ext>
            </a:extLst>
          </p:cNvPr>
          <p:cNvPicPr>
            <a:picLocks noChangeAspect="1"/>
          </p:cNvPicPr>
          <p:nvPr/>
        </p:nvPicPr>
        <p:blipFill>
          <a:blip r:embed="rId12"/>
          <a:srcRect/>
          <a:stretch/>
        </p:blipFill>
        <p:spPr>
          <a:xfrm>
            <a:off x="4336628" y="4217071"/>
            <a:ext cx="417876" cy="421781"/>
          </a:xfrm>
          <a:prstGeom prst="rect">
            <a:avLst/>
          </a:prstGeom>
        </p:spPr>
      </p:pic>
      <p:grpSp>
        <p:nvGrpSpPr>
          <p:cNvPr id="31" name="swiss">
            <a:extLst>
              <a:ext uri="{FF2B5EF4-FFF2-40B4-BE49-F238E27FC236}">
                <a16:creationId xmlns:a16="http://schemas.microsoft.com/office/drawing/2014/main" id="{954E6A81-747F-DF85-C4E5-932CEF90C2A5}"/>
              </a:ext>
            </a:extLst>
          </p:cNvPr>
          <p:cNvGrpSpPr/>
          <p:nvPr/>
        </p:nvGrpSpPr>
        <p:grpSpPr>
          <a:xfrm>
            <a:off x="996609" y="4777729"/>
            <a:ext cx="2621693" cy="1383422"/>
            <a:chOff x="1027488" y="4635024"/>
            <a:chExt cx="2908868" cy="1534960"/>
          </a:xfrm>
        </p:grpSpPr>
        <p:pic>
          <p:nvPicPr>
            <p:cNvPr id="32" name="Picture 31" descr="A cartoon mushroom with a backpack&#10;&#10;AI-generated content may be incorrect.">
              <a:extLst>
                <a:ext uri="{FF2B5EF4-FFF2-40B4-BE49-F238E27FC236}">
                  <a16:creationId xmlns:a16="http://schemas.microsoft.com/office/drawing/2014/main" id="{8F003B7E-3167-9FC8-0A5E-663F2B4F2BC8}"/>
                </a:ext>
              </a:extLst>
            </p:cNvPr>
            <p:cNvPicPr>
              <a:picLocks noChangeAspect="1"/>
            </p:cNvPicPr>
            <p:nvPr/>
          </p:nvPicPr>
          <p:blipFill>
            <a:blip r:embed="rId13"/>
            <a:srcRect l="13043" t="8871" r="12859" b="3871"/>
            <a:stretch>
              <a:fillRect/>
            </a:stretch>
          </p:blipFill>
          <p:spPr>
            <a:xfrm>
              <a:off x="2488047" y="4635024"/>
              <a:ext cx="1448309" cy="1534960"/>
            </a:xfrm>
            <a:prstGeom prst="rect">
              <a:avLst/>
            </a:prstGeom>
          </p:spPr>
        </p:pic>
        <p:sp>
          <p:nvSpPr>
            <p:cNvPr id="6" name="TextBox 5">
              <a:extLst>
                <a:ext uri="{FF2B5EF4-FFF2-40B4-BE49-F238E27FC236}">
                  <a16:creationId xmlns:a16="http://schemas.microsoft.com/office/drawing/2014/main" id="{10F288BC-A70A-9AC3-4B34-540EBF966993}"/>
                </a:ext>
              </a:extLst>
            </p:cNvPr>
            <p:cNvSpPr txBox="1"/>
            <p:nvPr/>
          </p:nvSpPr>
          <p:spPr>
            <a:xfrm>
              <a:off x="1027488" y="5007833"/>
              <a:ext cx="1682120" cy="922023"/>
            </a:xfrm>
            <a:prstGeom prst="rect">
              <a:avLst/>
            </a:prstGeom>
            <a:noFill/>
          </p:spPr>
          <p:txBody>
            <a:bodyPr wrap="square">
              <a:spAutoFit/>
            </a:bodyPr>
            <a:lstStyle/>
            <a:p>
              <a:r>
                <a:rPr lang="en-US" sz="2400" b="1" dirty="0">
                  <a:solidFill>
                    <a:srgbClr val="9B2242"/>
                  </a:solidFill>
                  <a:latin typeface="Sztosfixed" pitchFamily="2" charset="77"/>
                  <a:ea typeface="Sztosfixed" pitchFamily="2" charset="77"/>
                  <a:cs typeface="Sztosfixed" pitchFamily="2" charset="77"/>
                </a:rPr>
                <a:t>Swiss brown</a:t>
              </a:r>
              <a:endParaRPr lang="en-US" sz="2400" dirty="0">
                <a:solidFill>
                  <a:srgbClr val="9B2242"/>
                </a:solidFill>
              </a:endParaRPr>
            </a:p>
          </p:txBody>
        </p:sp>
      </p:grpSp>
      <p:grpSp>
        <p:nvGrpSpPr>
          <p:cNvPr id="29" name="porto">
            <a:extLst>
              <a:ext uri="{FF2B5EF4-FFF2-40B4-BE49-F238E27FC236}">
                <a16:creationId xmlns:a16="http://schemas.microsoft.com/office/drawing/2014/main" id="{F3B1ED7F-8F25-6A34-9C7F-320ADDECE0CE}"/>
              </a:ext>
            </a:extLst>
          </p:cNvPr>
          <p:cNvGrpSpPr/>
          <p:nvPr/>
        </p:nvGrpSpPr>
        <p:grpSpPr>
          <a:xfrm>
            <a:off x="6947738" y="4083689"/>
            <a:ext cx="4018386" cy="2124058"/>
            <a:chOff x="5419313" y="3986712"/>
            <a:chExt cx="4458552" cy="2356724"/>
          </a:xfrm>
        </p:grpSpPr>
        <p:pic>
          <p:nvPicPr>
            <p:cNvPr id="30" name="Picture 29" descr="A cartoon character holding weights&#10;&#10;AI-generated content may be incorrect.">
              <a:extLst>
                <a:ext uri="{FF2B5EF4-FFF2-40B4-BE49-F238E27FC236}">
                  <a16:creationId xmlns:a16="http://schemas.microsoft.com/office/drawing/2014/main" id="{3EBC8E2F-0906-8148-97FF-2F98F8712BEF}"/>
                </a:ext>
              </a:extLst>
            </p:cNvPr>
            <p:cNvPicPr>
              <a:picLocks noChangeAspect="1"/>
            </p:cNvPicPr>
            <p:nvPr/>
          </p:nvPicPr>
          <p:blipFill>
            <a:blip r:embed="rId14"/>
            <a:srcRect l="4286" t="8641" r="7592" b="3238"/>
            <a:stretch>
              <a:fillRect/>
            </a:stretch>
          </p:blipFill>
          <p:spPr>
            <a:xfrm>
              <a:off x="7261269" y="3986712"/>
              <a:ext cx="2616596" cy="2354918"/>
            </a:xfrm>
            <a:prstGeom prst="rect">
              <a:avLst/>
            </a:prstGeom>
          </p:spPr>
        </p:pic>
        <p:sp>
          <p:nvSpPr>
            <p:cNvPr id="8" name="TextBox 7">
              <a:extLst>
                <a:ext uri="{FF2B5EF4-FFF2-40B4-BE49-F238E27FC236}">
                  <a16:creationId xmlns:a16="http://schemas.microsoft.com/office/drawing/2014/main" id="{1FAFC7B6-3C0A-33B7-A81C-66ACDF594D29}"/>
                </a:ext>
              </a:extLst>
            </p:cNvPr>
            <p:cNvSpPr txBox="1"/>
            <p:nvPr/>
          </p:nvSpPr>
          <p:spPr>
            <a:xfrm>
              <a:off x="5419313" y="5881771"/>
              <a:ext cx="2592700" cy="461665"/>
            </a:xfrm>
            <a:prstGeom prst="rect">
              <a:avLst/>
            </a:prstGeom>
            <a:noFill/>
          </p:spPr>
          <p:txBody>
            <a:bodyPr wrap="square">
              <a:spAutoFit/>
            </a:bodyPr>
            <a:lstStyle/>
            <a:p>
              <a:pPr algn="r"/>
              <a:r>
                <a:rPr lang="en-US" sz="2400" b="1" dirty="0">
                  <a:solidFill>
                    <a:srgbClr val="9B2242"/>
                  </a:solidFill>
                  <a:latin typeface="Sztosfixed" pitchFamily="2" charset="77"/>
                  <a:ea typeface="Sztosfixed" pitchFamily="2" charset="77"/>
                  <a:cs typeface="Sztosfixed" pitchFamily="2" charset="77"/>
                </a:rPr>
                <a:t>Portobello</a:t>
              </a:r>
              <a:endParaRPr lang="en-US" sz="2400" dirty="0">
                <a:solidFill>
                  <a:srgbClr val="9B2242"/>
                </a:solidFill>
              </a:endParaRPr>
            </a:p>
          </p:txBody>
        </p:sp>
      </p:grpSp>
      <p:grpSp>
        <p:nvGrpSpPr>
          <p:cNvPr id="19" name="menu">
            <a:extLst>
              <a:ext uri="{FF2B5EF4-FFF2-40B4-BE49-F238E27FC236}">
                <a16:creationId xmlns:a16="http://schemas.microsoft.com/office/drawing/2014/main" id="{36A107B8-C2A3-A9B7-20D0-406F9DDB4CB6}"/>
              </a:ext>
            </a:extLst>
          </p:cNvPr>
          <p:cNvGrpSpPr/>
          <p:nvPr/>
        </p:nvGrpSpPr>
        <p:grpSpPr>
          <a:xfrm>
            <a:off x="11474101" y="2871719"/>
            <a:ext cx="460535" cy="1114561"/>
            <a:chOff x="151927" y="2325786"/>
            <a:chExt cx="260682" cy="630889"/>
          </a:xfrm>
        </p:grpSpPr>
        <p:sp>
          <p:nvSpPr>
            <p:cNvPr id="20" name="Rectangle: Rounded Corners 63">
              <a:extLst>
                <a:ext uri="{FF2B5EF4-FFF2-40B4-BE49-F238E27FC236}">
                  <a16:creationId xmlns:a16="http://schemas.microsoft.com/office/drawing/2014/main" id="{F6A1A137-BC06-A3F8-DBCC-600C3A1BB1C4}"/>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21" name="a4">
              <a:hlinkClick r:id="" action="ppaction://hlinkshowjump?jump=nextslide"/>
              <a:extLst>
                <a:ext uri="{FF2B5EF4-FFF2-40B4-BE49-F238E27FC236}">
                  <a16:creationId xmlns:a16="http://schemas.microsoft.com/office/drawing/2014/main" id="{0CF6BBEF-8D9F-8017-B546-C0A45A497D99}"/>
                </a:ext>
              </a:extLst>
            </p:cNvPr>
            <p:cNvPicPr>
              <a:picLocks noChangeAspect="1"/>
            </p:cNvPicPr>
            <p:nvPr/>
          </p:nvPicPr>
          <p:blipFill>
            <a:blip r:embed="rId15"/>
            <a:srcRect/>
            <a:stretch/>
          </p:blipFill>
          <p:spPr>
            <a:xfrm>
              <a:off x="204687" y="2740767"/>
              <a:ext cx="154441" cy="106747"/>
            </a:xfrm>
            <a:prstGeom prst="rect">
              <a:avLst/>
            </a:prstGeom>
          </p:spPr>
        </p:pic>
        <p:pic>
          <p:nvPicPr>
            <p:cNvPr id="22" name="a4">
              <a:hlinkClick r:id="" action="ppaction://hlinkshowjump?jump=previousslide"/>
              <a:extLst>
                <a:ext uri="{FF2B5EF4-FFF2-40B4-BE49-F238E27FC236}">
                  <a16:creationId xmlns:a16="http://schemas.microsoft.com/office/drawing/2014/main" id="{BE78998C-5143-162A-4835-DA4A660B258F}"/>
                </a:ext>
              </a:extLst>
            </p:cNvPr>
            <p:cNvPicPr>
              <a:picLocks noChangeAspect="1"/>
            </p:cNvPicPr>
            <p:nvPr/>
          </p:nvPicPr>
          <p:blipFill>
            <a:blip r:embed="rId15"/>
            <a:srcRect/>
            <a:stretch/>
          </p:blipFill>
          <p:spPr>
            <a:xfrm rot="10800000">
              <a:off x="204687" y="2434554"/>
              <a:ext cx="154441" cy="106747"/>
            </a:xfrm>
            <a:prstGeom prst="rect">
              <a:avLst/>
            </a:prstGeom>
          </p:spPr>
        </p:pic>
      </p:grpSp>
      <p:pic>
        <p:nvPicPr>
          <p:cNvPr id="12" name="reveal bt" descr="A red arrow in a white circle&#10;&#10;AI-generated content may be incorrect.">
            <a:extLst>
              <a:ext uri="{FF2B5EF4-FFF2-40B4-BE49-F238E27FC236}">
                <a16:creationId xmlns:a16="http://schemas.microsoft.com/office/drawing/2014/main" id="{B3771BCF-2DCD-5EF2-207A-96C2527A7BA2}"/>
              </a:ext>
            </a:extLst>
          </p:cNvPr>
          <p:cNvPicPr>
            <a:picLocks noChangeAspect="1"/>
          </p:cNvPicPr>
          <p:nvPr/>
        </p:nvPicPr>
        <p:blipFill>
          <a:blip r:embed="rId16"/>
          <a:stretch>
            <a:fillRect/>
          </a:stretch>
        </p:blipFill>
        <p:spPr>
          <a:xfrm rot="10800000">
            <a:off x="5837695" y="6121540"/>
            <a:ext cx="516610" cy="516610"/>
          </a:xfrm>
          <a:prstGeom prst="rect">
            <a:avLst/>
          </a:prstGeom>
        </p:spPr>
      </p:pic>
      <p:pic>
        <p:nvPicPr>
          <p:cNvPr id="5" name="Picture 4">
            <a:extLst>
              <a:ext uri="{FF2B5EF4-FFF2-40B4-BE49-F238E27FC236}">
                <a16:creationId xmlns:a16="http://schemas.microsoft.com/office/drawing/2014/main" id="{AA4269C6-BF11-E3D9-02DB-0FCECF036839}"/>
              </a:ext>
            </a:extLst>
          </p:cNvPr>
          <p:cNvPicPr>
            <a:picLocks noChangeAspect="1"/>
          </p:cNvPicPr>
          <p:nvPr/>
        </p:nvPicPr>
        <p:blipFill>
          <a:blip r:embed="rId8"/>
          <a:srcRect/>
          <a:stretch/>
        </p:blipFill>
        <p:spPr>
          <a:xfrm>
            <a:off x="693336" y="288860"/>
            <a:ext cx="2816240" cy="856223"/>
          </a:xfrm>
          <a:prstGeom prst="rect">
            <a:avLst/>
          </a:prstGeom>
        </p:spPr>
      </p:pic>
      <p:sp>
        <p:nvSpPr>
          <p:cNvPr id="17" name="TextBox 16">
            <a:extLst>
              <a:ext uri="{FF2B5EF4-FFF2-40B4-BE49-F238E27FC236}">
                <a16:creationId xmlns:a16="http://schemas.microsoft.com/office/drawing/2014/main" id="{902DF3C9-F859-9687-A96B-7A138AFF20F3}"/>
              </a:ext>
            </a:extLst>
          </p:cNvPr>
          <p:cNvSpPr txBox="1"/>
          <p:nvPr/>
        </p:nvSpPr>
        <p:spPr>
          <a:xfrm>
            <a:off x="820496" y="414229"/>
            <a:ext cx="2617255" cy="646331"/>
          </a:xfrm>
          <a:prstGeom prst="rect">
            <a:avLst/>
          </a:prstGeom>
          <a:noFill/>
        </p:spPr>
        <p:txBody>
          <a:bodyPr wrap="square" rtlCol="0">
            <a:spAutoFit/>
          </a:bodyPr>
          <a:lstStyle/>
          <a:p>
            <a:pPr algn="ctr"/>
            <a:r>
              <a:rPr lang="en-AU" dirty="0">
                <a:solidFill>
                  <a:schemeClr val="bg1"/>
                </a:solidFill>
                <a:latin typeface="Sztosfixed" pitchFamily="2" charset="77"/>
                <a:ea typeface="Sztosfixed" pitchFamily="2" charset="77"/>
                <a:cs typeface="Sztosfixed" pitchFamily="2" charset="77"/>
              </a:rPr>
              <a:t>What do you know about mushrooms?</a:t>
            </a:r>
          </a:p>
        </p:txBody>
      </p:sp>
      <p:grpSp>
        <p:nvGrpSpPr>
          <p:cNvPr id="63" name="pop up">
            <a:extLst>
              <a:ext uri="{FF2B5EF4-FFF2-40B4-BE49-F238E27FC236}">
                <a16:creationId xmlns:a16="http://schemas.microsoft.com/office/drawing/2014/main" id="{A62FAB89-F136-F513-5264-8B4A4DAC135E}"/>
              </a:ext>
            </a:extLst>
          </p:cNvPr>
          <p:cNvGrpSpPr/>
          <p:nvPr/>
        </p:nvGrpSpPr>
        <p:grpSpPr>
          <a:xfrm>
            <a:off x="0" y="0"/>
            <a:ext cx="12192000" cy="6858000"/>
            <a:chOff x="0" y="0"/>
            <a:chExt cx="12192000" cy="6858000"/>
          </a:xfrm>
        </p:grpSpPr>
        <p:pic>
          <p:nvPicPr>
            <p:cNvPr id="41" name="Picture 40">
              <a:extLst>
                <a:ext uri="{FF2B5EF4-FFF2-40B4-BE49-F238E27FC236}">
                  <a16:creationId xmlns:a16="http://schemas.microsoft.com/office/drawing/2014/main" id="{A0E256E6-AEBE-5A80-5354-0595D2B76232}"/>
                </a:ext>
              </a:extLst>
            </p:cNvPr>
            <p:cNvPicPr>
              <a:picLocks noChangeAspect="1"/>
            </p:cNvPicPr>
            <p:nvPr/>
          </p:nvPicPr>
          <p:blipFill>
            <a:blip r:embed="rId17"/>
            <a:srcRect l="530" t="549" r="530" b="549"/>
            <a:stretch>
              <a:fillRect/>
            </a:stretch>
          </p:blipFill>
          <p:spPr>
            <a:xfrm>
              <a:off x="0" y="0"/>
              <a:ext cx="12192000" cy="6858000"/>
            </a:xfrm>
            <a:prstGeom prst="rect">
              <a:avLst/>
            </a:prstGeom>
          </p:spPr>
        </p:pic>
        <p:pic>
          <p:nvPicPr>
            <p:cNvPr id="51" name="Picture 50" descr="A white oval object with a black border&#10;&#10;AI-generated content may be incorrect.">
              <a:extLst>
                <a:ext uri="{FF2B5EF4-FFF2-40B4-BE49-F238E27FC236}">
                  <a16:creationId xmlns:a16="http://schemas.microsoft.com/office/drawing/2014/main" id="{368124C7-4756-98E6-CDDE-047D2B87DCE3}"/>
                </a:ext>
              </a:extLst>
            </p:cNvPr>
            <p:cNvPicPr>
              <a:picLocks noChangeAspect="1"/>
            </p:cNvPicPr>
            <p:nvPr/>
          </p:nvPicPr>
          <p:blipFill>
            <a:blip r:embed="rId18"/>
            <a:stretch>
              <a:fillRect/>
            </a:stretch>
          </p:blipFill>
          <p:spPr>
            <a:xfrm>
              <a:off x="1466482" y="1054100"/>
              <a:ext cx="9259036" cy="5332530"/>
            </a:xfrm>
            <a:prstGeom prst="rect">
              <a:avLst/>
            </a:prstGeom>
          </p:spPr>
        </p:pic>
        <p:pic>
          <p:nvPicPr>
            <p:cNvPr id="46" name="Picture 45">
              <a:extLst>
                <a:ext uri="{FF2B5EF4-FFF2-40B4-BE49-F238E27FC236}">
                  <a16:creationId xmlns:a16="http://schemas.microsoft.com/office/drawing/2014/main" id="{C9EF3B36-E173-C23F-C03B-EA419F61A468}"/>
                </a:ext>
              </a:extLst>
            </p:cNvPr>
            <p:cNvPicPr>
              <a:picLocks noChangeAspect="1"/>
            </p:cNvPicPr>
            <p:nvPr/>
          </p:nvPicPr>
          <p:blipFill>
            <a:blip r:embed="rId19"/>
            <a:srcRect l="18530" t="6099" r="14713" b="6841"/>
            <a:stretch>
              <a:fillRect/>
            </a:stretch>
          </p:blipFill>
          <p:spPr>
            <a:xfrm flipH="1">
              <a:off x="9159551" y="3314701"/>
              <a:ext cx="2652328" cy="3113040"/>
            </a:xfrm>
            <a:prstGeom prst="rect">
              <a:avLst/>
            </a:prstGeom>
          </p:spPr>
        </p:pic>
        <p:sp>
          <p:nvSpPr>
            <p:cNvPr id="45" name="TextBox 44">
              <a:extLst>
                <a:ext uri="{FF2B5EF4-FFF2-40B4-BE49-F238E27FC236}">
                  <a16:creationId xmlns:a16="http://schemas.microsoft.com/office/drawing/2014/main" id="{09592914-444A-764A-A4DC-CC3759A500BC}"/>
                </a:ext>
              </a:extLst>
            </p:cNvPr>
            <p:cNvSpPr txBox="1"/>
            <p:nvPr/>
          </p:nvSpPr>
          <p:spPr>
            <a:xfrm>
              <a:off x="2005703" y="1609682"/>
              <a:ext cx="8173988" cy="1232902"/>
            </a:xfrm>
            <a:prstGeom prst="rect">
              <a:avLst/>
            </a:prstGeom>
            <a:noFill/>
          </p:spPr>
          <p:txBody>
            <a:bodyPr wrap="square">
              <a:spAutoFit/>
            </a:bodyPr>
            <a:lstStyle/>
            <a:p>
              <a:pPr algn="ctr" rtl="0">
                <a:lnSpc>
                  <a:spcPct val="200000"/>
                </a:lnSpc>
                <a:buNone/>
              </a:pPr>
              <a:r>
                <a:rPr lang="en-US" sz="2000" b="0" i="0" u="none" strike="noStrike" dirty="0">
                  <a:solidFill>
                    <a:srgbClr val="414141"/>
                  </a:solidFill>
                  <a:effectLst/>
                  <a:latin typeface="Montserrat" pitchFamily="2" charset="77"/>
                </a:rPr>
                <a:t>These are </a:t>
              </a:r>
              <a:r>
                <a:rPr lang="en-US" sz="2000" b="0" i="1" u="none" strike="noStrike" dirty="0">
                  <a:solidFill>
                    <a:srgbClr val="414141"/>
                  </a:solidFill>
                  <a:effectLst/>
                  <a:latin typeface="Montserrat" pitchFamily="2" charset="77"/>
                </a:rPr>
                <a:t>Agaricus bisporus </a:t>
              </a:r>
              <a:r>
                <a:rPr lang="en-US" sz="2000" b="0" i="0" u="none" strike="noStrike" dirty="0">
                  <a:solidFill>
                    <a:srgbClr val="414141"/>
                  </a:solidFill>
                  <a:effectLst/>
                  <a:latin typeface="Montserrat" pitchFamily="2" charset="77"/>
                </a:rPr>
                <a:t>mushrooms.</a:t>
              </a:r>
            </a:p>
            <a:p>
              <a:pPr algn="ctr" rtl="0">
                <a:lnSpc>
                  <a:spcPct val="200000"/>
                </a:lnSpc>
                <a:buNone/>
              </a:pPr>
              <a:r>
                <a:rPr lang="en-US" sz="2000" b="0" i="1" u="none" strike="noStrike" dirty="0">
                  <a:solidFill>
                    <a:srgbClr val="414141"/>
                  </a:solidFill>
                  <a:effectLst/>
                  <a:latin typeface="Montserrat" pitchFamily="2" charset="77"/>
                </a:rPr>
                <a:t>Agaricus bisporus </a:t>
              </a:r>
              <a:r>
                <a:rPr lang="en-US" sz="2000" b="0" i="0" u="none" strike="noStrike" dirty="0">
                  <a:solidFill>
                    <a:srgbClr val="414141"/>
                  </a:solidFill>
                  <a:effectLst/>
                  <a:latin typeface="Montserrat" pitchFamily="2" charset="77"/>
                </a:rPr>
                <a:t>- pronounced - Ahh-gar-</a:t>
              </a:r>
              <a:r>
                <a:rPr lang="en-US" sz="2000" b="0" i="0" u="none" strike="noStrike" dirty="0" err="1">
                  <a:solidFill>
                    <a:srgbClr val="414141"/>
                  </a:solidFill>
                  <a:effectLst/>
                  <a:latin typeface="Montserrat" pitchFamily="2" charset="77"/>
                </a:rPr>
                <a:t>ikus</a:t>
              </a:r>
              <a:r>
                <a:rPr lang="en-US" sz="2000" b="0" i="0" u="none" strike="noStrike" dirty="0">
                  <a:solidFill>
                    <a:srgbClr val="414141"/>
                  </a:solidFill>
                  <a:effectLst/>
                  <a:latin typeface="Montserrat" pitchFamily="2" charset="77"/>
                </a:rPr>
                <a:t> bye-spore-us</a:t>
              </a:r>
              <a:endParaRPr lang="en-AU" sz="2000" b="0" i="0" u="none" strike="noStrike" dirty="0">
                <a:solidFill>
                  <a:srgbClr val="414141"/>
                </a:solidFill>
                <a:effectLst/>
                <a:latin typeface="Montserrat" pitchFamily="2" charset="77"/>
              </a:endParaRPr>
            </a:p>
          </p:txBody>
        </p:sp>
        <p:sp>
          <p:nvSpPr>
            <p:cNvPr id="61" name="TextBox 60">
              <a:extLst>
                <a:ext uri="{FF2B5EF4-FFF2-40B4-BE49-F238E27FC236}">
                  <a16:creationId xmlns:a16="http://schemas.microsoft.com/office/drawing/2014/main" id="{EAD953C7-7CC4-3581-34B9-BB2D0E52B407}"/>
                </a:ext>
              </a:extLst>
            </p:cNvPr>
            <p:cNvSpPr txBox="1"/>
            <p:nvPr/>
          </p:nvSpPr>
          <p:spPr>
            <a:xfrm>
              <a:off x="2117478" y="3148769"/>
              <a:ext cx="6961988" cy="2752548"/>
            </a:xfrm>
            <a:prstGeom prst="rect">
              <a:avLst/>
            </a:prstGeom>
            <a:noFill/>
          </p:spPr>
          <p:txBody>
            <a:bodyPr wrap="square">
              <a:spAutoFit/>
            </a:bodyPr>
            <a:lstStyle/>
            <a:p>
              <a:pPr algn="ctr" rtl="0">
                <a:lnSpc>
                  <a:spcPts val="3000"/>
                </a:lnSpc>
                <a:buNone/>
              </a:pPr>
              <a:r>
                <a:rPr lang="en-AU" sz="2000" b="0" i="0" u="none" strike="noStrike" dirty="0">
                  <a:solidFill>
                    <a:srgbClr val="414141"/>
                  </a:solidFill>
                  <a:effectLst/>
                  <a:latin typeface="Montserrat" pitchFamily="2" charset="77"/>
                </a:rPr>
                <a:t>The white </a:t>
              </a:r>
              <a:r>
                <a:rPr lang="en-AU" sz="2000" b="0" i="1" u="none" strike="noStrike" dirty="0">
                  <a:solidFill>
                    <a:srgbClr val="414141"/>
                  </a:solidFill>
                  <a:effectLst/>
                  <a:latin typeface="Montserrat" pitchFamily="2" charset="77"/>
                </a:rPr>
                <a:t>Agaricus bisporus </a:t>
              </a:r>
              <a:r>
                <a:rPr lang="en-AU" sz="2000" b="0" i="0" u="none" strike="noStrike" dirty="0">
                  <a:solidFill>
                    <a:srgbClr val="414141"/>
                  </a:solidFill>
                  <a:effectLst/>
                  <a:latin typeface="Montserrat" pitchFamily="2" charset="77"/>
                </a:rPr>
                <a:t>starts off as a little white button mushroom and grows to become a cup, and then grows to become a large flat mushroom. </a:t>
              </a:r>
            </a:p>
            <a:p>
              <a:pPr algn="ctr" rtl="0">
                <a:lnSpc>
                  <a:spcPts val="3000"/>
                </a:lnSpc>
                <a:buNone/>
              </a:pPr>
              <a:endParaRPr lang="en-AU" sz="2000" b="0" i="0" u="none" strike="noStrike" dirty="0">
                <a:solidFill>
                  <a:srgbClr val="414141"/>
                </a:solidFill>
                <a:effectLst/>
                <a:latin typeface="Montserrat" pitchFamily="2" charset="77"/>
              </a:endParaRPr>
            </a:p>
            <a:p>
              <a:pPr algn="ctr" rtl="0">
                <a:lnSpc>
                  <a:spcPts val="3000"/>
                </a:lnSpc>
                <a:buNone/>
              </a:pPr>
              <a:r>
                <a:rPr lang="en-AU" sz="2000" b="0" i="0" u="none" strike="noStrike" dirty="0">
                  <a:solidFill>
                    <a:srgbClr val="414141"/>
                  </a:solidFill>
                  <a:effectLst/>
                  <a:latin typeface="Montserrat" pitchFamily="2" charset="77"/>
                </a:rPr>
                <a:t>The Swiss brown mushroom, grows to become a portobello. The only difference is one is brown in colour, the other is white.</a:t>
              </a:r>
            </a:p>
          </p:txBody>
        </p:sp>
      </p:grpSp>
      <p:pic>
        <p:nvPicPr>
          <p:cNvPr id="47" name="pop up bt back" descr="A red arrow in a white circle&#10;&#10;AI-generated content may be incorrect.">
            <a:extLst>
              <a:ext uri="{FF2B5EF4-FFF2-40B4-BE49-F238E27FC236}">
                <a16:creationId xmlns:a16="http://schemas.microsoft.com/office/drawing/2014/main" id="{63395A8A-D37D-3E55-0546-AD0F67BB84B7}"/>
              </a:ext>
            </a:extLst>
          </p:cNvPr>
          <p:cNvPicPr>
            <a:picLocks noChangeAspect="1"/>
          </p:cNvPicPr>
          <p:nvPr/>
        </p:nvPicPr>
        <p:blipFill>
          <a:blip r:embed="rId16"/>
          <a:stretch>
            <a:fillRect/>
          </a:stretch>
        </p:blipFill>
        <p:spPr>
          <a:xfrm>
            <a:off x="5837695" y="681675"/>
            <a:ext cx="516610" cy="516610"/>
          </a:xfrm>
          <a:prstGeom prst="rect">
            <a:avLst/>
          </a:prstGeom>
        </p:spPr>
      </p:pic>
    </p:spTree>
    <p:extLst>
      <p:ext uri="{BB962C8B-B14F-4D97-AF65-F5344CB8AC3E}">
        <p14:creationId xmlns:p14="http://schemas.microsoft.com/office/powerpoint/2010/main" val="11846250"/>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5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12" restart="whenNotActive" fill="hold" evtFilter="cancelBubble" nodeType="interactiveSeq">
                <p:stCondLst>
                  <p:cond evt="onClick" delay="0">
                    <p:tgtEl>
                      <p:spTgt spid="57"/>
                    </p:tgtEl>
                  </p:cond>
                </p:stCondLst>
                <p:endSync evt="end" delay="0">
                  <p:rtn val="all"/>
                </p:endSync>
                <p:childTnLst>
                  <p:par>
                    <p:cTn id="13" fill="hold">
                      <p:stCondLst>
                        <p:cond delay="0"/>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22" restart="whenNotActive" fill="hold" evtFilter="cancelBubble" nodeType="interactiveSeq">
                <p:stCondLst>
                  <p:cond evt="onClick" delay="0">
                    <p:tgtEl>
                      <p:spTgt spid="58"/>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32" restart="whenNotActive" fill="hold" evtFilter="cancelBubble" nodeType="interactiveSeq">
                <p:stCondLst>
                  <p:cond evt="onClick" delay="0">
                    <p:tgtEl>
                      <p:spTgt spid="60"/>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42" restart="whenNotActive" fill="hold" evtFilter="cancelBubble" nodeType="interactiveSeq">
                <p:stCondLst>
                  <p:cond evt="onClick" delay="0">
                    <p:tgtEl>
                      <p:spTgt spid="59"/>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52" restart="whenNotActive" fill="hold" evtFilter="cancelBubble" nodeType="interactiveSeq">
                <p:stCondLst>
                  <p:cond evt="onClick" delay="0">
                    <p:tgtEl>
                      <p:spTgt spid="12"/>
                    </p:tgtEl>
                  </p:cond>
                </p:stCondLst>
                <p:endSync evt="end" delay="0">
                  <p:rtn val="all"/>
                </p:endSync>
                <p:childTnLst>
                  <p:par>
                    <p:cTn id="53" fill="hold">
                      <p:stCondLst>
                        <p:cond delay="0"/>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63"/>
                                        </p:tgtEl>
                                        <p:attrNameLst>
                                          <p:attrName>style.visibility</p:attrName>
                                        </p:attrNameLst>
                                      </p:cBhvr>
                                      <p:to>
                                        <p:strVal val="visible"/>
                                      </p:to>
                                    </p:set>
                                    <p:anim calcmode="lin" valueType="num">
                                      <p:cBhvr additive="base">
                                        <p:cTn id="57" dur="500" fill="hold"/>
                                        <p:tgtEl>
                                          <p:spTgt spid="63"/>
                                        </p:tgtEl>
                                        <p:attrNameLst>
                                          <p:attrName>ppt_x</p:attrName>
                                        </p:attrNameLst>
                                      </p:cBhvr>
                                      <p:tavLst>
                                        <p:tav tm="0">
                                          <p:val>
                                            <p:strVal val="#ppt_x"/>
                                          </p:val>
                                        </p:tav>
                                        <p:tav tm="100000">
                                          <p:val>
                                            <p:strVal val="#ppt_x"/>
                                          </p:val>
                                        </p:tav>
                                      </p:tavLst>
                                    </p:anim>
                                    <p:anim calcmode="lin" valueType="num">
                                      <p:cBhvr additive="base">
                                        <p:cTn id="58" dur="500" fill="hold"/>
                                        <p:tgtEl>
                                          <p:spTgt spid="63"/>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47"/>
                                        </p:tgtEl>
                                        <p:attrNameLst>
                                          <p:attrName>style.visibility</p:attrName>
                                        </p:attrNameLst>
                                      </p:cBhvr>
                                      <p:to>
                                        <p:strVal val="visible"/>
                                      </p:to>
                                    </p:set>
                                    <p:anim calcmode="lin" valueType="num">
                                      <p:cBhvr additive="base">
                                        <p:cTn id="61" dur="500" fill="hold"/>
                                        <p:tgtEl>
                                          <p:spTgt spid="47"/>
                                        </p:tgtEl>
                                        <p:attrNameLst>
                                          <p:attrName>ppt_x</p:attrName>
                                        </p:attrNameLst>
                                      </p:cBhvr>
                                      <p:tavLst>
                                        <p:tav tm="0">
                                          <p:val>
                                            <p:strVal val="#ppt_x"/>
                                          </p:val>
                                        </p:tav>
                                        <p:tav tm="100000">
                                          <p:val>
                                            <p:strVal val="#ppt_x"/>
                                          </p:val>
                                        </p:tav>
                                      </p:tavLst>
                                    </p:anim>
                                    <p:anim calcmode="lin" valueType="num">
                                      <p:cBhvr additive="base">
                                        <p:cTn id="62"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2"/>
                  </p:tgtEl>
                </p:cond>
              </p:nextCondLst>
            </p:seq>
            <p:seq concurrent="1" nextAc="seek">
              <p:cTn id="63" restart="whenNotActive" fill="hold" evtFilter="cancelBubble" nodeType="interactiveSeq">
                <p:stCondLst>
                  <p:cond evt="onClick" delay="0">
                    <p:tgtEl>
                      <p:spTgt spid="47"/>
                    </p:tgtEl>
                  </p:cond>
                </p:stCondLst>
                <p:endSync evt="end" delay="0">
                  <p:rtn val="all"/>
                </p:endSync>
                <p:childTnLst>
                  <p:par>
                    <p:cTn id="64" fill="hold">
                      <p:stCondLst>
                        <p:cond delay="0"/>
                      </p:stCondLst>
                      <p:childTnLst>
                        <p:par>
                          <p:cTn id="65" fill="hold">
                            <p:stCondLst>
                              <p:cond delay="0"/>
                            </p:stCondLst>
                            <p:childTnLst>
                              <p:par>
                                <p:cTn id="66" presetID="2" presetClass="exit" presetSubtype="4" fill="hold" nodeType="clickEffect">
                                  <p:stCondLst>
                                    <p:cond delay="0"/>
                                  </p:stCondLst>
                                  <p:childTnLst>
                                    <p:anim calcmode="lin" valueType="num">
                                      <p:cBhvr additive="base">
                                        <p:cTn id="67" dur="500"/>
                                        <p:tgtEl>
                                          <p:spTgt spid="63"/>
                                        </p:tgtEl>
                                        <p:attrNameLst>
                                          <p:attrName>ppt_x</p:attrName>
                                        </p:attrNameLst>
                                      </p:cBhvr>
                                      <p:tavLst>
                                        <p:tav tm="0">
                                          <p:val>
                                            <p:strVal val="ppt_x"/>
                                          </p:val>
                                        </p:tav>
                                        <p:tav tm="100000">
                                          <p:val>
                                            <p:strVal val="ppt_x"/>
                                          </p:val>
                                        </p:tav>
                                      </p:tavLst>
                                    </p:anim>
                                    <p:anim calcmode="lin" valueType="num">
                                      <p:cBhvr additive="base">
                                        <p:cTn id="68" dur="500"/>
                                        <p:tgtEl>
                                          <p:spTgt spid="63"/>
                                        </p:tgtEl>
                                        <p:attrNameLst>
                                          <p:attrName>ppt_y</p:attrName>
                                        </p:attrNameLst>
                                      </p:cBhvr>
                                      <p:tavLst>
                                        <p:tav tm="0">
                                          <p:val>
                                            <p:strVal val="ppt_y"/>
                                          </p:val>
                                        </p:tav>
                                        <p:tav tm="100000">
                                          <p:val>
                                            <p:strVal val="1+ppt_h/2"/>
                                          </p:val>
                                        </p:tav>
                                      </p:tavLst>
                                    </p:anim>
                                    <p:set>
                                      <p:cBhvr>
                                        <p:cTn id="69" dur="1" fill="hold">
                                          <p:stCondLst>
                                            <p:cond delay="499"/>
                                          </p:stCondLst>
                                        </p:cTn>
                                        <p:tgtEl>
                                          <p:spTgt spid="63"/>
                                        </p:tgtEl>
                                        <p:attrNameLst>
                                          <p:attrName>style.visibility</p:attrName>
                                        </p:attrNameLst>
                                      </p:cBhvr>
                                      <p:to>
                                        <p:strVal val="hidden"/>
                                      </p:to>
                                    </p:set>
                                  </p:childTnLst>
                                </p:cTn>
                              </p:par>
                              <p:par>
                                <p:cTn id="70" presetID="2" presetClass="exit" presetSubtype="4" fill="hold" nodeType="withEffect">
                                  <p:stCondLst>
                                    <p:cond delay="0"/>
                                  </p:stCondLst>
                                  <p:childTnLst>
                                    <p:anim calcmode="lin" valueType="num">
                                      <p:cBhvr additive="base">
                                        <p:cTn id="71" dur="500"/>
                                        <p:tgtEl>
                                          <p:spTgt spid="47"/>
                                        </p:tgtEl>
                                        <p:attrNameLst>
                                          <p:attrName>ppt_x</p:attrName>
                                        </p:attrNameLst>
                                      </p:cBhvr>
                                      <p:tavLst>
                                        <p:tav tm="0">
                                          <p:val>
                                            <p:strVal val="ppt_x"/>
                                          </p:val>
                                        </p:tav>
                                        <p:tav tm="100000">
                                          <p:val>
                                            <p:strVal val="ppt_x"/>
                                          </p:val>
                                        </p:tav>
                                      </p:tavLst>
                                    </p:anim>
                                    <p:anim calcmode="lin" valueType="num">
                                      <p:cBhvr additive="base">
                                        <p:cTn id="72" dur="500"/>
                                        <p:tgtEl>
                                          <p:spTgt spid="47"/>
                                        </p:tgtEl>
                                        <p:attrNameLst>
                                          <p:attrName>ppt_y</p:attrName>
                                        </p:attrNameLst>
                                      </p:cBhvr>
                                      <p:tavLst>
                                        <p:tav tm="0">
                                          <p:val>
                                            <p:strVal val="ppt_y"/>
                                          </p:val>
                                        </p:tav>
                                        <p:tav tm="100000">
                                          <p:val>
                                            <p:strVal val="1+ppt_h/2"/>
                                          </p:val>
                                        </p:tav>
                                      </p:tavLst>
                                    </p:anim>
                                    <p:set>
                                      <p:cBhvr>
                                        <p:cTn id="73"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796B4-1532-2AEB-3C38-0EBB587D35C2}"/>
              </a:ext>
            </a:extLst>
          </p:cNvPr>
          <p:cNvSpPr txBox="1">
            <a:spLocks/>
          </p:cNvSpPr>
          <p:nvPr/>
        </p:nvSpPr>
        <p:spPr>
          <a:xfrm>
            <a:off x="2501901" y="352331"/>
            <a:ext cx="7188200" cy="5509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9B2242"/>
                </a:solidFill>
                <a:latin typeface="Sztosfixed" pitchFamily="2" charset="77"/>
                <a:ea typeface="Sztosfixed" pitchFamily="2" charset="77"/>
                <a:cs typeface="Sztosfixed" pitchFamily="2" charset="77"/>
              </a:rPr>
              <a:t>How do plants grow?</a:t>
            </a:r>
          </a:p>
        </p:txBody>
      </p:sp>
      <p:sp>
        <p:nvSpPr>
          <p:cNvPr id="11" name="Oval 10">
            <a:extLst>
              <a:ext uri="{FF2B5EF4-FFF2-40B4-BE49-F238E27FC236}">
                <a16:creationId xmlns:a16="http://schemas.microsoft.com/office/drawing/2014/main" id="{EFCA8972-5212-7ED2-1C63-D9CCE33855A1}"/>
              </a:ext>
            </a:extLst>
          </p:cNvPr>
          <p:cNvSpPr/>
          <p:nvPr/>
        </p:nvSpPr>
        <p:spPr>
          <a:xfrm>
            <a:off x="9472322" y="5842696"/>
            <a:ext cx="1233715" cy="252845"/>
          </a:xfrm>
          <a:prstGeom prst="ellipse">
            <a:avLst/>
          </a:prstGeom>
          <a:solidFill>
            <a:srgbClr val="2F7A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Cartoon mushroom with green eyes&#10;&#10;AI-generated content may be incorrect.">
            <a:extLst>
              <a:ext uri="{FF2B5EF4-FFF2-40B4-BE49-F238E27FC236}">
                <a16:creationId xmlns:a16="http://schemas.microsoft.com/office/drawing/2014/main" id="{CA0A623C-5F35-8D30-272B-340D31B0E47D}"/>
              </a:ext>
            </a:extLst>
          </p:cNvPr>
          <p:cNvPicPr>
            <a:picLocks noChangeAspect="1"/>
          </p:cNvPicPr>
          <p:nvPr/>
        </p:nvPicPr>
        <p:blipFill>
          <a:blip r:embed="rId3"/>
          <a:srcRect l="16818" t="22429" r="19605"/>
          <a:stretch>
            <a:fillRect/>
          </a:stretch>
        </p:blipFill>
        <p:spPr>
          <a:xfrm>
            <a:off x="8923395" y="3733950"/>
            <a:ext cx="2247656" cy="2468136"/>
          </a:xfrm>
          <a:prstGeom prst="rect">
            <a:avLst/>
          </a:prstGeom>
        </p:spPr>
      </p:pic>
      <p:pic>
        <p:nvPicPr>
          <p:cNvPr id="3" name="Online Media 2" descr="Plant Structures | Science | 1st Grade | Kids Academy">
            <a:hlinkClick r:id="" action="ppaction://media"/>
            <a:extLst>
              <a:ext uri="{FF2B5EF4-FFF2-40B4-BE49-F238E27FC236}">
                <a16:creationId xmlns:a16="http://schemas.microsoft.com/office/drawing/2014/main" id="{DECD636C-F5D0-1F65-8845-C7D51ACF8A8A}"/>
              </a:ext>
            </a:extLst>
          </p:cNvPr>
          <p:cNvPicPr>
            <a:picLocks noRot="1" noChangeAspect="1"/>
          </p:cNvPicPr>
          <p:nvPr>
            <a:videoFile r:link="rId1"/>
          </p:nvPr>
        </p:nvPicPr>
        <p:blipFill>
          <a:blip r:embed="rId4"/>
          <a:stretch>
            <a:fillRect/>
          </a:stretch>
        </p:blipFill>
        <p:spPr>
          <a:xfrm>
            <a:off x="628379" y="1439309"/>
            <a:ext cx="7991967" cy="4515461"/>
          </a:xfrm>
          <a:prstGeom prst="rect">
            <a:avLst/>
          </a:prstGeom>
        </p:spPr>
      </p:pic>
      <p:pic>
        <p:nvPicPr>
          <p:cNvPr id="4" name="Picture 3" descr="A white screen with black border&#10;&#10;AI-generated content may be incorrect.">
            <a:extLst>
              <a:ext uri="{FF2B5EF4-FFF2-40B4-BE49-F238E27FC236}">
                <a16:creationId xmlns:a16="http://schemas.microsoft.com/office/drawing/2014/main" id="{DF6432DD-E6BE-C16D-8F3D-E3D591BA2D1C}"/>
              </a:ext>
            </a:extLst>
          </p:cNvPr>
          <p:cNvPicPr>
            <a:picLocks noChangeAspect="1"/>
          </p:cNvPicPr>
          <p:nvPr/>
        </p:nvPicPr>
        <p:blipFill>
          <a:blip r:embed="rId5"/>
          <a:stretch>
            <a:fillRect/>
          </a:stretch>
        </p:blipFill>
        <p:spPr>
          <a:xfrm>
            <a:off x="10175563" y="326214"/>
            <a:ext cx="1602971" cy="523793"/>
          </a:xfrm>
          <a:prstGeom prst="rect">
            <a:avLst/>
          </a:prstGeom>
        </p:spPr>
      </p:pic>
      <p:sp>
        <p:nvSpPr>
          <p:cNvPr id="5" name="TextBox 4">
            <a:extLst>
              <a:ext uri="{FF2B5EF4-FFF2-40B4-BE49-F238E27FC236}">
                <a16:creationId xmlns:a16="http://schemas.microsoft.com/office/drawing/2014/main" id="{6638A0CF-03AF-EB89-CB2E-C90291244103}"/>
              </a:ext>
            </a:extLst>
          </p:cNvPr>
          <p:cNvSpPr txBox="1"/>
          <p:nvPr/>
        </p:nvSpPr>
        <p:spPr>
          <a:xfrm>
            <a:off x="10228082" y="412872"/>
            <a:ext cx="1512744" cy="369332"/>
          </a:xfrm>
          <a:prstGeom prst="rect">
            <a:avLst/>
          </a:prstGeom>
          <a:noFill/>
        </p:spPr>
        <p:txBody>
          <a:bodyPr wrap="square">
            <a:spAutoFit/>
          </a:bodyPr>
          <a:lstStyle/>
          <a:p>
            <a:pPr algn="ctr"/>
            <a:r>
              <a:rPr lang="en-US" sz="1800" dirty="0">
                <a:solidFill>
                  <a:srgbClr val="2F7A34"/>
                </a:solidFill>
                <a:latin typeface="SZTOS MEDIUM" pitchFamily="2" charset="77"/>
                <a:ea typeface="SZTOS MEDIUM" pitchFamily="2" charset="77"/>
                <a:cs typeface="SZTOS MEDIUM" pitchFamily="2" charset="77"/>
              </a:rPr>
              <a:t>Lesson 1</a:t>
            </a:r>
            <a:endParaRPr lang="en-US" dirty="0"/>
          </a:p>
        </p:txBody>
      </p:sp>
      <p:grpSp>
        <p:nvGrpSpPr>
          <p:cNvPr id="16" name="menu">
            <a:extLst>
              <a:ext uri="{FF2B5EF4-FFF2-40B4-BE49-F238E27FC236}">
                <a16:creationId xmlns:a16="http://schemas.microsoft.com/office/drawing/2014/main" id="{FEC8908D-A4C1-D25E-277C-AAF9B86255F2}"/>
              </a:ext>
            </a:extLst>
          </p:cNvPr>
          <p:cNvGrpSpPr/>
          <p:nvPr/>
        </p:nvGrpSpPr>
        <p:grpSpPr>
          <a:xfrm>
            <a:off x="11474101" y="2871719"/>
            <a:ext cx="460535" cy="1114561"/>
            <a:chOff x="151927" y="2325786"/>
            <a:chExt cx="260682" cy="630889"/>
          </a:xfrm>
        </p:grpSpPr>
        <p:sp>
          <p:nvSpPr>
            <p:cNvPr id="17" name="Rectangle: Rounded Corners 63">
              <a:extLst>
                <a:ext uri="{FF2B5EF4-FFF2-40B4-BE49-F238E27FC236}">
                  <a16:creationId xmlns:a16="http://schemas.microsoft.com/office/drawing/2014/main" id="{C2E897BB-D397-C2A6-B458-F844860682B1}"/>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18" name="a4">
              <a:hlinkClick r:id="" action="ppaction://hlinkshowjump?jump=nextslide"/>
              <a:extLst>
                <a:ext uri="{FF2B5EF4-FFF2-40B4-BE49-F238E27FC236}">
                  <a16:creationId xmlns:a16="http://schemas.microsoft.com/office/drawing/2014/main" id="{FF5C6F02-B8A8-C7E8-530A-0731A4093705}"/>
                </a:ext>
              </a:extLst>
            </p:cNvPr>
            <p:cNvPicPr>
              <a:picLocks noChangeAspect="1"/>
            </p:cNvPicPr>
            <p:nvPr/>
          </p:nvPicPr>
          <p:blipFill>
            <a:blip r:embed="rId6"/>
            <a:srcRect/>
            <a:stretch/>
          </p:blipFill>
          <p:spPr>
            <a:xfrm>
              <a:off x="204687" y="2740767"/>
              <a:ext cx="154441" cy="106747"/>
            </a:xfrm>
            <a:prstGeom prst="rect">
              <a:avLst/>
            </a:prstGeom>
          </p:spPr>
        </p:pic>
        <p:pic>
          <p:nvPicPr>
            <p:cNvPr id="19" name="a4">
              <a:hlinkClick r:id="" action="ppaction://hlinkshowjump?jump=previousslide"/>
              <a:extLst>
                <a:ext uri="{FF2B5EF4-FFF2-40B4-BE49-F238E27FC236}">
                  <a16:creationId xmlns:a16="http://schemas.microsoft.com/office/drawing/2014/main" id="{594680A1-1890-4978-4E89-6147F2D93FE1}"/>
                </a:ext>
              </a:extLst>
            </p:cNvPr>
            <p:cNvPicPr>
              <a:picLocks noChangeAspect="1"/>
            </p:cNvPicPr>
            <p:nvPr/>
          </p:nvPicPr>
          <p:blipFill>
            <a:blip r:embed="rId6"/>
            <a:srcRect/>
            <a:stretch/>
          </p:blipFill>
          <p:spPr>
            <a:xfrm rot="10800000">
              <a:off x="204687" y="2434554"/>
              <a:ext cx="154441" cy="106747"/>
            </a:xfrm>
            <a:prstGeom prst="rect">
              <a:avLst/>
            </a:prstGeom>
          </p:spPr>
        </p:pic>
      </p:grpSp>
      <p:grpSp>
        <p:nvGrpSpPr>
          <p:cNvPr id="8" name="pop up">
            <a:extLst>
              <a:ext uri="{FF2B5EF4-FFF2-40B4-BE49-F238E27FC236}">
                <a16:creationId xmlns:a16="http://schemas.microsoft.com/office/drawing/2014/main" id="{19D813C3-7642-DCE9-F664-5C61582C2BA3}"/>
              </a:ext>
            </a:extLst>
          </p:cNvPr>
          <p:cNvGrpSpPr/>
          <p:nvPr/>
        </p:nvGrpSpPr>
        <p:grpSpPr>
          <a:xfrm>
            <a:off x="8793251" y="1542783"/>
            <a:ext cx="2534126" cy="2303580"/>
            <a:chOff x="8813678" y="1682700"/>
            <a:chExt cx="2534126" cy="2303580"/>
          </a:xfrm>
        </p:grpSpPr>
        <p:sp>
          <p:nvSpPr>
            <p:cNvPr id="13" name="Triangle 12">
              <a:extLst>
                <a:ext uri="{FF2B5EF4-FFF2-40B4-BE49-F238E27FC236}">
                  <a16:creationId xmlns:a16="http://schemas.microsoft.com/office/drawing/2014/main" id="{17D5C215-ED6E-E7A2-8362-8BF90E9C5327}"/>
                </a:ext>
              </a:extLst>
            </p:cNvPr>
            <p:cNvSpPr/>
            <p:nvPr/>
          </p:nvSpPr>
          <p:spPr>
            <a:xfrm rot="9488669">
              <a:off x="10339643" y="3393000"/>
              <a:ext cx="688205" cy="593280"/>
            </a:xfrm>
            <a:prstGeom prst="triangle">
              <a:avLst/>
            </a:prstGeom>
            <a:solidFill>
              <a:srgbClr val="9B22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red oval with black background&#10;&#10;AI-generated content may be incorrect.">
              <a:extLst>
                <a:ext uri="{FF2B5EF4-FFF2-40B4-BE49-F238E27FC236}">
                  <a16:creationId xmlns:a16="http://schemas.microsoft.com/office/drawing/2014/main" id="{AE4C28A6-AA86-2F9B-BD12-E44899522258}"/>
                </a:ext>
              </a:extLst>
            </p:cNvPr>
            <p:cNvPicPr>
              <a:picLocks noChangeAspect="1"/>
            </p:cNvPicPr>
            <p:nvPr/>
          </p:nvPicPr>
          <p:blipFill>
            <a:blip r:embed="rId7"/>
            <a:stretch>
              <a:fillRect/>
            </a:stretch>
          </p:blipFill>
          <p:spPr>
            <a:xfrm rot="591577">
              <a:off x="8813678" y="1682700"/>
              <a:ext cx="2534126" cy="2238044"/>
            </a:xfrm>
            <a:prstGeom prst="rect">
              <a:avLst/>
            </a:prstGeom>
          </p:spPr>
        </p:pic>
        <p:sp>
          <p:nvSpPr>
            <p:cNvPr id="15" name="TextBox 14">
              <a:extLst>
                <a:ext uri="{FF2B5EF4-FFF2-40B4-BE49-F238E27FC236}">
                  <a16:creationId xmlns:a16="http://schemas.microsoft.com/office/drawing/2014/main" id="{D6068777-E5DF-A754-0844-03249CD8CAF9}"/>
                </a:ext>
              </a:extLst>
            </p:cNvPr>
            <p:cNvSpPr txBox="1"/>
            <p:nvPr/>
          </p:nvSpPr>
          <p:spPr>
            <a:xfrm>
              <a:off x="9021506" y="1921758"/>
              <a:ext cx="2038665" cy="1608646"/>
            </a:xfrm>
            <a:prstGeom prst="rect">
              <a:avLst/>
            </a:prstGeom>
            <a:noFill/>
          </p:spPr>
          <p:txBody>
            <a:bodyPr wrap="square" rtlCol="0">
              <a:spAutoFit/>
            </a:bodyPr>
            <a:lstStyle/>
            <a:p>
              <a:pPr algn="ctr">
                <a:lnSpc>
                  <a:spcPts val="2400"/>
                </a:lnSpc>
              </a:pPr>
              <a:r>
                <a:rPr lang="en-AU" dirty="0">
                  <a:solidFill>
                    <a:schemeClr val="bg1"/>
                  </a:solidFill>
                  <a:latin typeface="Sztosfixed" pitchFamily="2" charset="77"/>
                  <a:ea typeface="Sztosfixed" pitchFamily="2" charset="77"/>
                  <a:cs typeface="Sztosfixed" pitchFamily="2" charset="77"/>
                </a:rPr>
                <a:t>What new information have we learnt about how plants grow?</a:t>
              </a:r>
            </a:p>
          </p:txBody>
        </p:sp>
      </p:grpSp>
      <p:pic>
        <p:nvPicPr>
          <p:cNvPr id="9" name="bt">
            <a:extLst>
              <a:ext uri="{FF2B5EF4-FFF2-40B4-BE49-F238E27FC236}">
                <a16:creationId xmlns:a16="http://schemas.microsoft.com/office/drawing/2014/main" id="{F3A19AA1-213D-57DB-B53C-174892690F1F}"/>
              </a:ext>
            </a:extLst>
          </p:cNvPr>
          <p:cNvPicPr>
            <a:picLocks noChangeAspect="1"/>
          </p:cNvPicPr>
          <p:nvPr/>
        </p:nvPicPr>
        <p:blipFill>
          <a:blip r:embed="rId8"/>
          <a:srcRect/>
          <a:stretch/>
        </p:blipFill>
        <p:spPr>
          <a:xfrm>
            <a:off x="10829664" y="4034959"/>
            <a:ext cx="420159" cy="422786"/>
          </a:xfrm>
          <a:prstGeom prst="rect">
            <a:avLst/>
          </a:prstGeom>
        </p:spPr>
      </p:pic>
    </p:spTree>
    <p:extLst>
      <p:ext uri="{BB962C8B-B14F-4D97-AF65-F5344CB8AC3E}">
        <p14:creationId xmlns:p14="http://schemas.microsoft.com/office/powerpoint/2010/main" val="1479133995"/>
      </p:ext>
    </p:extLst>
  </p:cSld>
  <p:clrMapOvr>
    <a:masterClrMapping/>
  </p:clrMapOvr>
  <p:transition spd="slow" advClick="0">
    <p:push dir="u"/>
  </p:transition>
  <p:timing>
    <p:tnLst>
      <p:par>
        <p:cTn id="1" dur="indefinite" restart="never" nodeType="tmRoot">
          <p:childTnLst>
            <p:video>
              <p:cMediaNode vol="80000">
                <p:cTn id="2" fill="hold" display="0">
                  <p:stCondLst>
                    <p:cond delay="indefinite"/>
                  </p:stCondLst>
                </p:cTn>
                <p:tgtEl>
                  <p:spTgt spid="3"/>
                </p:tgtEl>
              </p:cMediaNode>
            </p:video>
            <p:seq concurrent="1" nextAc="seek">
              <p:cTn id="3" restart="whenNotActive" fill="hold" evtFilter="cancelBubble" nodeType="interactiveSeq">
                <p:stCondLst>
                  <p:cond evt="onClick" delay="0">
                    <p:tgtEl>
                      <p:spTgt spid="9"/>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nodeType="clickEffect">
                                  <p:stCondLst>
                                    <p:cond delay="0"/>
                                  </p:stCondLst>
                                  <p:childTnLst>
                                    <p:set>
                                      <p:cBhvr>
                                        <p:cTn id="7" dur="1" fill="hold">
                                          <p:stCondLst>
                                            <p:cond delay="0"/>
                                          </p:stCondLst>
                                        </p:cTn>
                                        <p:tgtEl>
                                          <p:spTgt spid="8"/>
                                        </p:tgtEl>
                                        <p:attrNameLst>
                                          <p:attrName>style.visibility</p:attrName>
                                        </p:attrNameLst>
                                      </p:cBhvr>
                                      <p:to>
                                        <p:strVal val="visible"/>
                                      </p:to>
                                    </p:set>
                                  </p:childTnLst>
                                </p:cTn>
                              </p:par>
                              <p:par>
                                <p:cTn id="8" presetID="8" presetClass="emph" presetSubtype="0" fill="hold" nodeType="withEffect">
                                  <p:stCondLst>
                                    <p:cond delay="0"/>
                                  </p:stCondLst>
                                  <p:childTnLst>
                                    <p:animRot by="2700000">
                                      <p:cBhvr>
                                        <p:cTn id="9" dur="250" fill="hold"/>
                                        <p:tgtEl>
                                          <p:spTgt spid="9"/>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8"/>
                                        </p:tgtEl>
                                        <p:attrNameLst>
                                          <p:attrName>style.visibility</p:attrName>
                                        </p:attrNameLst>
                                      </p:cBhvr>
                                      <p:to>
                                        <p:strVal val="hidden"/>
                                      </p:to>
                                    </p:set>
                                  </p:childTnLst>
                                </p:cTn>
                              </p:par>
                              <p:par>
                                <p:cTn id="14" presetID="8" presetClass="emph" presetSubtype="0" fill="hold" nodeType="withEffect">
                                  <p:stCondLst>
                                    <p:cond delay="0"/>
                                  </p:stCondLst>
                                  <p:childTnLst>
                                    <p:animRot by="-2700000">
                                      <p:cBhvr>
                                        <p:cTn id="15" dur="250" fill="hold"/>
                                        <p:tgtEl>
                                          <p:spTgt spid="9"/>
                                        </p:tgtEl>
                                        <p:attrNameLst>
                                          <p:attrName>r</p:attrName>
                                        </p:attrNameLst>
                                      </p:cBhvr>
                                    </p:animRot>
                                  </p:childTnLst>
                                </p:cTn>
                              </p:par>
                            </p:childTnLst>
                          </p:cTn>
                        </p:par>
                      </p:childTnLst>
                    </p:cTn>
                  </p:par>
                </p:childTnLst>
              </p:cTn>
              <p:nextCondLst>
                <p:cond evt="onClick" delay="0">
                  <p:tgtEl>
                    <p:spTgt spid="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C7C74-0D52-7FA4-FDE2-E6C73F01B839}"/>
              </a:ext>
            </a:extLst>
          </p:cNvPr>
          <p:cNvSpPr txBox="1">
            <a:spLocks/>
          </p:cNvSpPr>
          <p:nvPr/>
        </p:nvSpPr>
        <p:spPr>
          <a:xfrm>
            <a:off x="2847150" y="352330"/>
            <a:ext cx="6497701" cy="49136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9B2242"/>
                </a:solidFill>
                <a:latin typeface="Sztosfixed" pitchFamily="2" charset="77"/>
                <a:ea typeface="Sztosfixed" pitchFamily="2" charset="77"/>
                <a:cs typeface="Sztosfixed" pitchFamily="2" charset="77"/>
              </a:rPr>
              <a:t>What are mushrooms?</a:t>
            </a:r>
          </a:p>
        </p:txBody>
      </p:sp>
      <p:sp>
        <p:nvSpPr>
          <p:cNvPr id="13" name="Oval 12">
            <a:extLst>
              <a:ext uri="{FF2B5EF4-FFF2-40B4-BE49-F238E27FC236}">
                <a16:creationId xmlns:a16="http://schemas.microsoft.com/office/drawing/2014/main" id="{546320E9-5EFE-60A6-B9B7-A6786ACFC9C5}"/>
              </a:ext>
            </a:extLst>
          </p:cNvPr>
          <p:cNvSpPr/>
          <p:nvPr/>
        </p:nvSpPr>
        <p:spPr>
          <a:xfrm>
            <a:off x="1083291" y="6607539"/>
            <a:ext cx="1601852" cy="352344"/>
          </a:xfrm>
          <a:prstGeom prst="ellipse">
            <a:avLst/>
          </a:prstGeom>
          <a:solidFill>
            <a:srgbClr val="2F7A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4" name="Picture 13" descr="A cartoon character of a mushroom with a wand&#10;&#10;AI-generated content may be incorrect.">
            <a:extLst>
              <a:ext uri="{FF2B5EF4-FFF2-40B4-BE49-F238E27FC236}">
                <a16:creationId xmlns:a16="http://schemas.microsoft.com/office/drawing/2014/main" id="{CCF903EC-D894-8F08-5A39-726819113AF8}"/>
              </a:ext>
            </a:extLst>
          </p:cNvPr>
          <p:cNvPicPr>
            <a:picLocks noChangeAspect="1"/>
          </p:cNvPicPr>
          <p:nvPr/>
        </p:nvPicPr>
        <p:blipFill>
          <a:blip r:embed="rId3"/>
          <a:srcRect l="9789" t="8597" r="17440" b="4362"/>
          <a:stretch>
            <a:fillRect/>
          </a:stretch>
        </p:blipFill>
        <p:spPr>
          <a:xfrm flipH="1">
            <a:off x="588899" y="3793431"/>
            <a:ext cx="2918586" cy="3141802"/>
          </a:xfrm>
          <a:prstGeom prst="rect">
            <a:avLst/>
          </a:prstGeom>
        </p:spPr>
      </p:pic>
      <p:sp>
        <p:nvSpPr>
          <p:cNvPr id="4" name="facts">
            <a:extLst>
              <a:ext uri="{FF2B5EF4-FFF2-40B4-BE49-F238E27FC236}">
                <a16:creationId xmlns:a16="http://schemas.microsoft.com/office/drawing/2014/main" id="{642D8939-991C-5E54-EFDD-67C60652B087}"/>
              </a:ext>
            </a:extLst>
          </p:cNvPr>
          <p:cNvSpPr txBox="1"/>
          <p:nvPr/>
        </p:nvSpPr>
        <p:spPr>
          <a:xfrm>
            <a:off x="588899" y="1045918"/>
            <a:ext cx="3132201" cy="2791149"/>
          </a:xfrm>
          <a:prstGeom prst="rect">
            <a:avLst/>
          </a:prstGeom>
          <a:noFill/>
        </p:spPr>
        <p:txBody>
          <a:bodyPr wrap="square">
            <a:spAutoFit/>
          </a:bodyPr>
          <a:lstStyle/>
          <a:p>
            <a:pPr rtl="0">
              <a:lnSpc>
                <a:spcPts val="2600"/>
              </a:lnSpc>
              <a:spcAft>
                <a:spcPts val="600"/>
              </a:spcAft>
              <a:buNone/>
            </a:pPr>
            <a:r>
              <a:rPr lang="en-AU" sz="2000" u="none" strike="noStrike" dirty="0">
                <a:solidFill>
                  <a:srgbClr val="2F7A34"/>
                </a:solidFill>
                <a:effectLst/>
                <a:latin typeface="SZTOS MEDIUM" pitchFamily="2" charset="77"/>
                <a:ea typeface="SZTOS MEDIUM" pitchFamily="2" charset="77"/>
                <a:cs typeface="SZTOS MEDIUM" pitchFamily="2" charset="77"/>
              </a:rPr>
              <a:t>Fungi facts</a:t>
            </a:r>
            <a:endParaRPr lang="en-AU" sz="2000" dirty="0">
              <a:solidFill>
                <a:srgbClr val="2F7A34"/>
              </a:solidFill>
              <a:effectLst/>
              <a:latin typeface="SZTOS MEDIUM" pitchFamily="2" charset="77"/>
              <a:ea typeface="SZTOS MEDIUM" pitchFamily="2" charset="77"/>
              <a:cs typeface="SZTOS MEDIUM" pitchFamily="2" charset="77"/>
            </a:endParaRPr>
          </a:p>
          <a:p>
            <a:pPr marL="285750" indent="-285750" rtl="0" fontAlgn="base">
              <a:lnSpc>
                <a:spcPts val="2400"/>
              </a:lnSpc>
              <a:spcAft>
                <a:spcPts val="600"/>
              </a:spcAft>
              <a:buFont typeface="Arial" panose="020B0604020202020204" pitchFamily="34" charset="0"/>
              <a:buChar char="•"/>
            </a:pPr>
            <a:r>
              <a:rPr lang="en-AU" sz="1800" b="0" i="0" u="none" strike="noStrike" dirty="0">
                <a:solidFill>
                  <a:srgbClr val="414141"/>
                </a:solidFill>
                <a:effectLst/>
                <a:latin typeface="Montserrat" pitchFamily="2" charset="77"/>
              </a:rPr>
              <a:t>They have lots of minerals and vitamins.</a:t>
            </a:r>
          </a:p>
          <a:p>
            <a:pPr marL="285750" indent="-285750" rtl="0" fontAlgn="base">
              <a:lnSpc>
                <a:spcPts val="2400"/>
              </a:lnSpc>
              <a:spcAft>
                <a:spcPts val="600"/>
              </a:spcAft>
              <a:buFont typeface="Arial" panose="020B0604020202020204" pitchFamily="34" charset="0"/>
              <a:buChar char="•"/>
            </a:pPr>
            <a:r>
              <a:rPr lang="en-AU" sz="1800" b="0" i="0" u="none" strike="noStrike" dirty="0">
                <a:solidFill>
                  <a:srgbClr val="414141"/>
                </a:solidFill>
                <a:effectLst/>
                <a:latin typeface="Montserrat" pitchFamily="2" charset="77"/>
              </a:rPr>
              <a:t>Mushrooms are fungi - they are not a fruit or vegetable. </a:t>
            </a:r>
          </a:p>
          <a:p>
            <a:pPr marL="285750" indent="-285750" rtl="0" fontAlgn="base">
              <a:lnSpc>
                <a:spcPts val="2400"/>
              </a:lnSpc>
              <a:spcAft>
                <a:spcPts val="600"/>
              </a:spcAft>
              <a:buFont typeface="Arial" panose="020B0604020202020204" pitchFamily="34" charset="0"/>
              <a:buChar char="•"/>
            </a:pPr>
            <a:r>
              <a:rPr lang="en-AU" sz="1800" b="0" i="0" u="none" strike="noStrike" dirty="0">
                <a:solidFill>
                  <a:srgbClr val="414141"/>
                </a:solidFill>
                <a:effectLst/>
                <a:latin typeface="Montserrat" pitchFamily="2" charset="77"/>
              </a:rPr>
              <a:t>They are not plants or animals.</a:t>
            </a:r>
          </a:p>
        </p:txBody>
      </p:sp>
      <p:pic>
        <p:nvPicPr>
          <p:cNvPr id="5" name="Online Media 4" descr="Fungi: Why Mushrooms Are Awesome | Biology for Kids">
            <a:hlinkClick r:id="" action="ppaction://media"/>
            <a:extLst>
              <a:ext uri="{FF2B5EF4-FFF2-40B4-BE49-F238E27FC236}">
                <a16:creationId xmlns:a16="http://schemas.microsoft.com/office/drawing/2014/main" id="{14DBD952-1337-48C1-E91B-CD4E0564D120}"/>
              </a:ext>
            </a:extLst>
          </p:cNvPr>
          <p:cNvPicPr>
            <a:picLocks noRot="1" noChangeAspect="1"/>
          </p:cNvPicPr>
          <p:nvPr>
            <a:videoFile r:link="rId1"/>
          </p:nvPr>
        </p:nvPicPr>
        <p:blipFill>
          <a:blip r:embed="rId4"/>
          <a:stretch>
            <a:fillRect/>
          </a:stretch>
        </p:blipFill>
        <p:spPr>
          <a:xfrm>
            <a:off x="3721100" y="1286674"/>
            <a:ext cx="7658519" cy="4327064"/>
          </a:xfrm>
          <a:prstGeom prst="rect">
            <a:avLst/>
          </a:prstGeom>
        </p:spPr>
      </p:pic>
      <p:sp>
        <p:nvSpPr>
          <p:cNvPr id="6" name="Google Shape;151;p10">
            <a:extLst>
              <a:ext uri="{FF2B5EF4-FFF2-40B4-BE49-F238E27FC236}">
                <a16:creationId xmlns:a16="http://schemas.microsoft.com/office/drawing/2014/main" id="{7D0C3EA1-428D-0FF6-9E06-B7FBB0143487}"/>
              </a:ext>
            </a:extLst>
          </p:cNvPr>
          <p:cNvSpPr txBox="1">
            <a:spLocks/>
          </p:cNvSpPr>
          <p:nvPr/>
        </p:nvSpPr>
        <p:spPr>
          <a:xfrm>
            <a:off x="11292731" y="6318135"/>
            <a:ext cx="548700"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rgbClr val="2F7A34"/>
                </a:solidFill>
                <a:latin typeface="Sztosfixed" pitchFamily="2" charset="77"/>
                <a:ea typeface="Sztosfixed" pitchFamily="2" charset="77"/>
                <a:cs typeface="Sztosfixed" pitchFamily="2" charset="77"/>
              </a:rPr>
              <a:pPr algn="r">
                <a:buSzPts val="1400"/>
              </a:pPr>
              <a:t>7</a:t>
            </a:fld>
            <a:endParaRPr lang="en" sz="2000" b="1">
              <a:solidFill>
                <a:srgbClr val="2F7A34"/>
              </a:solidFill>
              <a:latin typeface="Sztosfixed" pitchFamily="2" charset="77"/>
              <a:ea typeface="Sztosfixed" pitchFamily="2" charset="77"/>
              <a:cs typeface="Sztosfixed" pitchFamily="2" charset="77"/>
            </a:endParaRPr>
          </a:p>
        </p:txBody>
      </p:sp>
      <p:grpSp>
        <p:nvGrpSpPr>
          <p:cNvPr id="9" name="menu">
            <a:extLst>
              <a:ext uri="{FF2B5EF4-FFF2-40B4-BE49-F238E27FC236}">
                <a16:creationId xmlns:a16="http://schemas.microsoft.com/office/drawing/2014/main" id="{2209EE15-B7AB-D275-0CC4-E60F52FC6768}"/>
              </a:ext>
            </a:extLst>
          </p:cNvPr>
          <p:cNvGrpSpPr/>
          <p:nvPr/>
        </p:nvGrpSpPr>
        <p:grpSpPr>
          <a:xfrm>
            <a:off x="11474101" y="2871719"/>
            <a:ext cx="460535" cy="1114561"/>
            <a:chOff x="151927" y="2325786"/>
            <a:chExt cx="260682" cy="630889"/>
          </a:xfrm>
        </p:grpSpPr>
        <p:sp>
          <p:nvSpPr>
            <p:cNvPr id="10" name="Rectangle: Rounded Corners 63">
              <a:extLst>
                <a:ext uri="{FF2B5EF4-FFF2-40B4-BE49-F238E27FC236}">
                  <a16:creationId xmlns:a16="http://schemas.microsoft.com/office/drawing/2014/main" id="{81FC696B-6045-A125-BA33-E4676CA895FC}"/>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11" name="a4">
              <a:hlinkClick r:id="" action="ppaction://hlinkshowjump?jump=nextslide"/>
              <a:extLst>
                <a:ext uri="{FF2B5EF4-FFF2-40B4-BE49-F238E27FC236}">
                  <a16:creationId xmlns:a16="http://schemas.microsoft.com/office/drawing/2014/main" id="{44E673BC-A4BE-685E-29F3-92C0B61F80E6}"/>
                </a:ext>
              </a:extLst>
            </p:cNvPr>
            <p:cNvPicPr>
              <a:picLocks noChangeAspect="1"/>
            </p:cNvPicPr>
            <p:nvPr/>
          </p:nvPicPr>
          <p:blipFill>
            <a:blip r:embed="rId5"/>
            <a:srcRect/>
            <a:stretch/>
          </p:blipFill>
          <p:spPr>
            <a:xfrm>
              <a:off x="204687" y="2740767"/>
              <a:ext cx="154441" cy="106747"/>
            </a:xfrm>
            <a:prstGeom prst="rect">
              <a:avLst/>
            </a:prstGeom>
          </p:spPr>
        </p:pic>
        <p:pic>
          <p:nvPicPr>
            <p:cNvPr id="12" name="a4">
              <a:hlinkClick r:id="" action="ppaction://hlinkshowjump?jump=previousslide"/>
              <a:extLst>
                <a:ext uri="{FF2B5EF4-FFF2-40B4-BE49-F238E27FC236}">
                  <a16:creationId xmlns:a16="http://schemas.microsoft.com/office/drawing/2014/main" id="{CE044817-6FDE-9FBD-EE7D-CD33D7D82631}"/>
                </a:ext>
              </a:extLst>
            </p:cNvPr>
            <p:cNvPicPr>
              <a:picLocks noChangeAspect="1"/>
            </p:cNvPicPr>
            <p:nvPr/>
          </p:nvPicPr>
          <p:blipFill>
            <a:blip r:embed="rId5"/>
            <a:srcRect/>
            <a:stretch/>
          </p:blipFill>
          <p:spPr>
            <a:xfrm rot="10800000">
              <a:off x="204687" y="2434554"/>
              <a:ext cx="154441" cy="106747"/>
            </a:xfrm>
            <a:prstGeom prst="rect">
              <a:avLst/>
            </a:prstGeom>
          </p:spPr>
        </p:pic>
      </p:grpSp>
      <p:pic>
        <p:nvPicPr>
          <p:cNvPr id="7" name="bt">
            <a:extLst>
              <a:ext uri="{FF2B5EF4-FFF2-40B4-BE49-F238E27FC236}">
                <a16:creationId xmlns:a16="http://schemas.microsoft.com/office/drawing/2014/main" id="{F7AB0F16-D016-4F23-C3C1-38F246F8C69C}"/>
              </a:ext>
            </a:extLst>
          </p:cNvPr>
          <p:cNvPicPr>
            <a:picLocks noChangeAspect="1"/>
          </p:cNvPicPr>
          <p:nvPr/>
        </p:nvPicPr>
        <p:blipFill>
          <a:blip r:embed="rId6"/>
          <a:srcRect/>
          <a:stretch/>
        </p:blipFill>
        <p:spPr>
          <a:xfrm>
            <a:off x="2644645" y="3887724"/>
            <a:ext cx="420159" cy="422786"/>
          </a:xfrm>
          <a:prstGeom prst="rect">
            <a:avLst/>
          </a:prstGeom>
        </p:spPr>
      </p:pic>
    </p:spTree>
    <p:extLst>
      <p:ext uri="{BB962C8B-B14F-4D97-AF65-F5344CB8AC3E}">
        <p14:creationId xmlns:p14="http://schemas.microsoft.com/office/powerpoint/2010/main" val="686786200"/>
      </p:ext>
    </p:extLst>
  </p:cSld>
  <p:clrMapOvr>
    <a:masterClrMapping/>
  </p:clrMapOvr>
  <p:transition spd="slow" advClick="0">
    <p:push dir="u"/>
  </p:transition>
  <p:timing>
    <p:tnLst>
      <p:par>
        <p:cTn id="1" dur="indefinite" restart="never" nodeType="tmRoot">
          <p:childTnLst>
            <p:video>
              <p:cMediaNode vol="80000">
                <p:cTn id="2" fill="hold" display="0">
                  <p:stCondLst>
                    <p:cond delay="indefinite"/>
                  </p:stCondLst>
                </p:cTn>
                <p:tgtEl>
                  <p:spTgt spid="5"/>
                </p:tgtEl>
              </p:cMediaNode>
            </p:video>
            <p:seq concurrent="1" nextAc="seek">
              <p:cTn id="3" restart="whenNotActive" fill="hold" evtFilter="cancelBubble" nodeType="interactiveSeq">
                <p:stCondLst>
                  <p:cond evt="onClick" delay="0">
                    <p:tgtEl>
                      <p:spTgt spid="7"/>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grpId="0" nodeType="clickEffect">
                                  <p:stCondLst>
                                    <p:cond delay="0"/>
                                  </p:stCondLst>
                                  <p:childTnLst>
                                    <p:set>
                                      <p:cBhvr>
                                        <p:cTn id="7" dur="1" fill="hold">
                                          <p:stCondLst>
                                            <p:cond delay="0"/>
                                          </p:stCondLst>
                                        </p:cTn>
                                        <p:tgtEl>
                                          <p:spTgt spid="4"/>
                                        </p:tgtEl>
                                        <p:attrNameLst>
                                          <p:attrName>style.visibility</p:attrName>
                                        </p:attrNameLst>
                                      </p:cBhvr>
                                      <p:to>
                                        <p:strVal val="visible"/>
                                      </p:to>
                                    </p:set>
                                  </p:childTnLst>
                                </p:cTn>
                              </p:par>
                              <p:par>
                                <p:cTn id="8" presetID="8" presetClass="emph" presetSubtype="0" fill="hold" nodeType="withEffect">
                                  <p:stCondLst>
                                    <p:cond delay="0"/>
                                  </p:stCondLst>
                                  <p:childTnLst>
                                    <p:animRot by="2700000">
                                      <p:cBhvr>
                                        <p:cTn id="9" dur="250" fill="hold"/>
                                        <p:tgtEl>
                                          <p:spTgt spid="7"/>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4"/>
                                        </p:tgtEl>
                                        <p:attrNameLst>
                                          <p:attrName>style.visibility</p:attrName>
                                        </p:attrNameLst>
                                      </p:cBhvr>
                                      <p:to>
                                        <p:strVal val="hidden"/>
                                      </p:to>
                                    </p:set>
                                  </p:childTnLst>
                                </p:cTn>
                              </p:par>
                              <p:par>
                                <p:cTn id="14" presetID="8" presetClass="emph" presetSubtype="0" fill="hold" nodeType="withEffect">
                                  <p:stCondLst>
                                    <p:cond delay="0"/>
                                  </p:stCondLst>
                                  <p:childTnLst>
                                    <p:animRot by="-2700000">
                                      <p:cBhvr>
                                        <p:cTn id="15" dur="250" fill="hold"/>
                                        <p:tgtEl>
                                          <p:spTgt spid="7"/>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4" grpId="0"/>
      <p:bldP spid="4"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C7C74-0D52-7FA4-FDE2-E6C73F01B839}"/>
              </a:ext>
            </a:extLst>
          </p:cNvPr>
          <p:cNvSpPr txBox="1">
            <a:spLocks/>
          </p:cNvSpPr>
          <p:nvPr/>
        </p:nvSpPr>
        <p:spPr>
          <a:xfrm>
            <a:off x="2797679" y="352330"/>
            <a:ext cx="6596643" cy="49092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9B2242"/>
                </a:solidFill>
                <a:latin typeface="Sztosfixed" pitchFamily="2" charset="77"/>
                <a:ea typeface="Sztosfixed" pitchFamily="2" charset="77"/>
                <a:cs typeface="Sztosfixed" pitchFamily="2" charset="77"/>
              </a:rPr>
              <a:t>What are mushrooms?</a:t>
            </a:r>
          </a:p>
        </p:txBody>
      </p:sp>
      <p:pic>
        <p:nvPicPr>
          <p:cNvPr id="4" name="Picture 3">
            <a:extLst>
              <a:ext uri="{FF2B5EF4-FFF2-40B4-BE49-F238E27FC236}">
                <a16:creationId xmlns:a16="http://schemas.microsoft.com/office/drawing/2014/main" id="{368BB798-4407-94D6-4E6B-1939924C61B5}"/>
              </a:ext>
            </a:extLst>
          </p:cNvPr>
          <p:cNvPicPr>
            <a:picLocks noChangeAspect="1"/>
          </p:cNvPicPr>
          <p:nvPr/>
        </p:nvPicPr>
        <p:blipFill>
          <a:blip r:embed="rId2"/>
          <a:srcRect l="8016" t="10114" r="4918" b="17241"/>
          <a:stretch>
            <a:fillRect/>
          </a:stretch>
        </p:blipFill>
        <p:spPr>
          <a:xfrm>
            <a:off x="6825480" y="2914779"/>
            <a:ext cx="5250406" cy="3943197"/>
          </a:xfrm>
          <a:prstGeom prst="rect">
            <a:avLst/>
          </a:prstGeom>
        </p:spPr>
      </p:pic>
      <p:sp>
        <p:nvSpPr>
          <p:cNvPr id="6" name="Google Shape;151;p10">
            <a:extLst>
              <a:ext uri="{FF2B5EF4-FFF2-40B4-BE49-F238E27FC236}">
                <a16:creationId xmlns:a16="http://schemas.microsoft.com/office/drawing/2014/main" id="{7D0C3EA1-428D-0FF6-9E06-B7FBB0143487}"/>
              </a:ext>
            </a:extLst>
          </p:cNvPr>
          <p:cNvSpPr txBox="1">
            <a:spLocks/>
          </p:cNvSpPr>
          <p:nvPr/>
        </p:nvSpPr>
        <p:spPr>
          <a:xfrm>
            <a:off x="11292731" y="6318135"/>
            <a:ext cx="548700"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rgbClr val="2F7A34"/>
                </a:solidFill>
                <a:latin typeface="Sztosfixed" pitchFamily="2" charset="77"/>
                <a:ea typeface="Sztosfixed" pitchFamily="2" charset="77"/>
                <a:cs typeface="Sztosfixed" pitchFamily="2" charset="77"/>
              </a:rPr>
              <a:pPr algn="r">
                <a:buSzPts val="1400"/>
              </a:pPr>
              <a:t>8</a:t>
            </a:fld>
            <a:endParaRPr lang="en" sz="2000" b="1">
              <a:solidFill>
                <a:srgbClr val="2F7A34"/>
              </a:solidFill>
              <a:latin typeface="Sztosfixed" pitchFamily="2" charset="77"/>
              <a:ea typeface="Sztosfixed" pitchFamily="2" charset="77"/>
              <a:cs typeface="Sztosfixed" pitchFamily="2" charset="77"/>
            </a:endParaRPr>
          </a:p>
        </p:txBody>
      </p:sp>
      <p:pic>
        <p:nvPicPr>
          <p:cNvPr id="17" name="Picture 16" descr="A group of mushrooms in a bowl&#10;&#10;AI-generated content may be incorrect.">
            <a:extLst>
              <a:ext uri="{FF2B5EF4-FFF2-40B4-BE49-F238E27FC236}">
                <a16:creationId xmlns:a16="http://schemas.microsoft.com/office/drawing/2014/main" id="{494E8986-5D57-0EFE-C139-6EBD96FB0215}"/>
              </a:ext>
            </a:extLst>
          </p:cNvPr>
          <p:cNvPicPr>
            <a:picLocks noChangeAspect="1"/>
          </p:cNvPicPr>
          <p:nvPr/>
        </p:nvPicPr>
        <p:blipFill>
          <a:blip r:embed="rId3"/>
          <a:stretch>
            <a:fillRect/>
          </a:stretch>
        </p:blipFill>
        <p:spPr>
          <a:xfrm>
            <a:off x="548086" y="1448252"/>
            <a:ext cx="6314061" cy="4689282"/>
          </a:xfrm>
          <a:prstGeom prst="rect">
            <a:avLst/>
          </a:prstGeom>
        </p:spPr>
      </p:pic>
      <p:sp>
        <p:nvSpPr>
          <p:cNvPr id="20" name="1">
            <a:extLst>
              <a:ext uri="{FF2B5EF4-FFF2-40B4-BE49-F238E27FC236}">
                <a16:creationId xmlns:a16="http://schemas.microsoft.com/office/drawing/2014/main" id="{3579093B-6849-4D9E-9E6C-5ABB2805ED6C}"/>
              </a:ext>
            </a:extLst>
          </p:cNvPr>
          <p:cNvSpPr/>
          <p:nvPr/>
        </p:nvSpPr>
        <p:spPr>
          <a:xfrm>
            <a:off x="1445697" y="3022601"/>
            <a:ext cx="4518837" cy="1846154"/>
          </a:xfrm>
          <a:prstGeom prst="roundRect">
            <a:avLst>
              <a:gd name="adj" fmla="val 10857"/>
            </a:avLst>
          </a:prstGeom>
          <a:solidFill>
            <a:srgbClr val="3EA345"/>
          </a:solidFill>
          <a:ln>
            <a:noFill/>
          </a:ln>
        </p:spPr>
        <p:style>
          <a:lnRef idx="2">
            <a:schemeClr val="accent1">
              <a:shade val="15000"/>
            </a:schemeClr>
          </a:lnRef>
          <a:fillRef idx="1">
            <a:schemeClr val="accent1"/>
          </a:fillRef>
          <a:effectRef idx="0">
            <a:schemeClr val="accent1"/>
          </a:effectRef>
          <a:fontRef idx="minor">
            <a:schemeClr val="lt1"/>
          </a:fontRef>
        </p:style>
        <p:txBody>
          <a:bodyPr lIns="252000" rIns="252000" rtlCol="0" anchor="ctr"/>
          <a:lstStyle/>
          <a:p>
            <a:pPr fontAlgn="base">
              <a:lnSpc>
                <a:spcPts val="2800"/>
              </a:lnSpc>
              <a:spcAft>
                <a:spcPts val="600"/>
              </a:spcAft>
            </a:pPr>
            <a:r>
              <a:rPr lang="en-AU" sz="2000" dirty="0">
                <a:solidFill>
                  <a:schemeClr val="bg1"/>
                </a:solidFill>
                <a:latin typeface="Montserrat" pitchFamily="2" charset="77"/>
              </a:rPr>
              <a:t>They belong to a separate biological kingdom to plants and animals.</a:t>
            </a:r>
          </a:p>
        </p:txBody>
      </p:sp>
      <p:sp>
        <p:nvSpPr>
          <p:cNvPr id="21" name="2">
            <a:extLst>
              <a:ext uri="{FF2B5EF4-FFF2-40B4-BE49-F238E27FC236}">
                <a16:creationId xmlns:a16="http://schemas.microsoft.com/office/drawing/2014/main" id="{645DD8CA-D457-E9D0-3E0F-70A314ACCF9E}"/>
              </a:ext>
            </a:extLst>
          </p:cNvPr>
          <p:cNvSpPr/>
          <p:nvPr/>
        </p:nvSpPr>
        <p:spPr>
          <a:xfrm>
            <a:off x="1445697" y="3022601"/>
            <a:ext cx="4518837" cy="1846154"/>
          </a:xfrm>
          <a:prstGeom prst="roundRect">
            <a:avLst>
              <a:gd name="adj" fmla="val 10857"/>
            </a:avLst>
          </a:prstGeom>
          <a:solidFill>
            <a:srgbClr val="3EA345"/>
          </a:solidFill>
          <a:ln>
            <a:noFill/>
          </a:ln>
        </p:spPr>
        <p:style>
          <a:lnRef idx="2">
            <a:schemeClr val="accent1">
              <a:shade val="15000"/>
            </a:schemeClr>
          </a:lnRef>
          <a:fillRef idx="1">
            <a:schemeClr val="accent1"/>
          </a:fillRef>
          <a:effectRef idx="0">
            <a:schemeClr val="accent1"/>
          </a:effectRef>
          <a:fontRef idx="minor">
            <a:schemeClr val="lt1"/>
          </a:fontRef>
        </p:style>
        <p:txBody>
          <a:bodyPr lIns="252000" rIns="252000" rtlCol="0" anchor="ctr"/>
          <a:lstStyle/>
          <a:p>
            <a:pPr fontAlgn="base">
              <a:lnSpc>
                <a:spcPts val="2800"/>
              </a:lnSpc>
              <a:spcAft>
                <a:spcPts val="600"/>
              </a:spcAft>
            </a:pPr>
            <a:r>
              <a:rPr lang="en-AU" sz="2000" dirty="0">
                <a:solidFill>
                  <a:schemeClr val="bg1"/>
                </a:solidFill>
                <a:latin typeface="Montserrat" pitchFamily="2" charset="77"/>
              </a:rPr>
              <a:t>They can get their food differently to plants.</a:t>
            </a:r>
          </a:p>
        </p:txBody>
      </p:sp>
      <p:sp>
        <p:nvSpPr>
          <p:cNvPr id="22" name="3">
            <a:extLst>
              <a:ext uri="{FF2B5EF4-FFF2-40B4-BE49-F238E27FC236}">
                <a16:creationId xmlns:a16="http://schemas.microsoft.com/office/drawing/2014/main" id="{3F1C75C2-17D1-ABB8-19E9-18E5D9E272A3}"/>
              </a:ext>
            </a:extLst>
          </p:cNvPr>
          <p:cNvSpPr/>
          <p:nvPr/>
        </p:nvSpPr>
        <p:spPr>
          <a:xfrm>
            <a:off x="1445697" y="3022601"/>
            <a:ext cx="4518837" cy="1846154"/>
          </a:xfrm>
          <a:prstGeom prst="roundRect">
            <a:avLst>
              <a:gd name="adj" fmla="val 10857"/>
            </a:avLst>
          </a:prstGeom>
          <a:solidFill>
            <a:srgbClr val="3EA345"/>
          </a:solidFill>
          <a:ln>
            <a:noFill/>
          </a:ln>
        </p:spPr>
        <p:style>
          <a:lnRef idx="2">
            <a:schemeClr val="accent1">
              <a:shade val="15000"/>
            </a:schemeClr>
          </a:lnRef>
          <a:fillRef idx="1">
            <a:schemeClr val="accent1"/>
          </a:fillRef>
          <a:effectRef idx="0">
            <a:schemeClr val="accent1"/>
          </a:effectRef>
          <a:fontRef idx="minor">
            <a:schemeClr val="lt1"/>
          </a:fontRef>
        </p:style>
        <p:txBody>
          <a:bodyPr lIns="252000" rIns="252000" rtlCol="0" anchor="ctr"/>
          <a:lstStyle/>
          <a:p>
            <a:pPr fontAlgn="base">
              <a:lnSpc>
                <a:spcPts val="2800"/>
              </a:lnSpc>
              <a:spcAft>
                <a:spcPts val="600"/>
              </a:spcAft>
            </a:pPr>
            <a:r>
              <a:rPr lang="en-AU" sz="2000" dirty="0">
                <a:solidFill>
                  <a:schemeClr val="bg1"/>
                </a:solidFill>
                <a:latin typeface="Montserrat" pitchFamily="2" charset="77"/>
              </a:rPr>
              <a:t>Unlike plants they do not need sunlight to grow - they can grow in the dark.</a:t>
            </a:r>
          </a:p>
        </p:txBody>
      </p:sp>
      <p:sp>
        <p:nvSpPr>
          <p:cNvPr id="23" name="4">
            <a:extLst>
              <a:ext uri="{FF2B5EF4-FFF2-40B4-BE49-F238E27FC236}">
                <a16:creationId xmlns:a16="http://schemas.microsoft.com/office/drawing/2014/main" id="{CE847564-256B-84EA-150D-AF9DC445FE6E}"/>
              </a:ext>
            </a:extLst>
          </p:cNvPr>
          <p:cNvSpPr/>
          <p:nvPr/>
        </p:nvSpPr>
        <p:spPr>
          <a:xfrm>
            <a:off x="1445697" y="3022601"/>
            <a:ext cx="4518837" cy="1846154"/>
          </a:xfrm>
          <a:prstGeom prst="roundRect">
            <a:avLst>
              <a:gd name="adj" fmla="val 10857"/>
            </a:avLst>
          </a:prstGeom>
          <a:solidFill>
            <a:srgbClr val="3EA345"/>
          </a:solidFill>
          <a:ln>
            <a:noFill/>
          </a:ln>
        </p:spPr>
        <p:style>
          <a:lnRef idx="2">
            <a:schemeClr val="accent1">
              <a:shade val="15000"/>
            </a:schemeClr>
          </a:lnRef>
          <a:fillRef idx="1">
            <a:schemeClr val="accent1"/>
          </a:fillRef>
          <a:effectRef idx="0">
            <a:schemeClr val="accent1"/>
          </a:effectRef>
          <a:fontRef idx="minor">
            <a:schemeClr val="lt1"/>
          </a:fontRef>
        </p:style>
        <p:txBody>
          <a:bodyPr lIns="252000" rIns="252000" rtlCol="0" anchor="ctr"/>
          <a:lstStyle/>
          <a:p>
            <a:pPr fontAlgn="base">
              <a:lnSpc>
                <a:spcPts val="2800"/>
              </a:lnSpc>
              <a:spcAft>
                <a:spcPts val="600"/>
              </a:spcAft>
            </a:pPr>
            <a:r>
              <a:rPr lang="en-AU" sz="2000" dirty="0">
                <a:solidFill>
                  <a:schemeClr val="bg1"/>
                </a:solidFill>
                <a:latin typeface="Montserrat" pitchFamily="2" charset="77"/>
              </a:rPr>
              <a:t>Mushrooms like to grow in places like compost, wood, or sometimes even dirt.</a:t>
            </a:r>
          </a:p>
        </p:txBody>
      </p:sp>
      <p:sp>
        <p:nvSpPr>
          <p:cNvPr id="24" name="5">
            <a:extLst>
              <a:ext uri="{FF2B5EF4-FFF2-40B4-BE49-F238E27FC236}">
                <a16:creationId xmlns:a16="http://schemas.microsoft.com/office/drawing/2014/main" id="{155E5026-F641-6C69-3755-E3077B8374AD}"/>
              </a:ext>
            </a:extLst>
          </p:cNvPr>
          <p:cNvSpPr/>
          <p:nvPr/>
        </p:nvSpPr>
        <p:spPr>
          <a:xfrm>
            <a:off x="1445697" y="3022601"/>
            <a:ext cx="4518837" cy="1846154"/>
          </a:xfrm>
          <a:prstGeom prst="roundRect">
            <a:avLst>
              <a:gd name="adj" fmla="val 10857"/>
            </a:avLst>
          </a:prstGeom>
          <a:solidFill>
            <a:srgbClr val="3EA345"/>
          </a:solidFill>
          <a:ln>
            <a:noFill/>
          </a:ln>
        </p:spPr>
        <p:style>
          <a:lnRef idx="2">
            <a:schemeClr val="accent1">
              <a:shade val="15000"/>
            </a:schemeClr>
          </a:lnRef>
          <a:fillRef idx="1">
            <a:schemeClr val="accent1"/>
          </a:fillRef>
          <a:effectRef idx="0">
            <a:schemeClr val="accent1"/>
          </a:effectRef>
          <a:fontRef idx="minor">
            <a:schemeClr val="lt1"/>
          </a:fontRef>
        </p:style>
        <p:txBody>
          <a:bodyPr lIns="252000" rIns="252000" rtlCol="0" anchor="ctr"/>
          <a:lstStyle/>
          <a:p>
            <a:pPr fontAlgn="base">
              <a:lnSpc>
                <a:spcPts val="2800"/>
              </a:lnSpc>
              <a:spcAft>
                <a:spcPts val="600"/>
              </a:spcAft>
            </a:pPr>
            <a:r>
              <a:rPr lang="en-AU" sz="2000" dirty="0">
                <a:solidFill>
                  <a:schemeClr val="bg1"/>
                </a:solidFill>
                <a:latin typeface="Montserrat" pitchFamily="2" charset="77"/>
              </a:rPr>
              <a:t>You should </a:t>
            </a:r>
            <a:r>
              <a:rPr lang="en-AU" sz="2000" b="1" dirty="0">
                <a:solidFill>
                  <a:schemeClr val="bg1"/>
                </a:solidFill>
                <a:latin typeface="Montserrat" pitchFamily="2" charset="77"/>
              </a:rPr>
              <a:t>NEVER</a:t>
            </a:r>
            <a:r>
              <a:rPr lang="en-AU" sz="2000" dirty="0">
                <a:solidFill>
                  <a:schemeClr val="bg1"/>
                </a:solidFill>
                <a:latin typeface="Montserrat" pitchFamily="2" charset="77"/>
              </a:rPr>
              <a:t> pick wild mushrooms- there are so many different varieties and some will make you very sick.</a:t>
            </a:r>
          </a:p>
        </p:txBody>
      </p:sp>
      <p:sp>
        <p:nvSpPr>
          <p:cNvPr id="19" name="6">
            <a:extLst>
              <a:ext uri="{FF2B5EF4-FFF2-40B4-BE49-F238E27FC236}">
                <a16:creationId xmlns:a16="http://schemas.microsoft.com/office/drawing/2014/main" id="{A6912D76-29D9-92C2-829E-AFDCA5EA2802}"/>
              </a:ext>
            </a:extLst>
          </p:cNvPr>
          <p:cNvSpPr/>
          <p:nvPr/>
        </p:nvSpPr>
        <p:spPr>
          <a:xfrm>
            <a:off x="1445697" y="3022601"/>
            <a:ext cx="4518837" cy="1846154"/>
          </a:xfrm>
          <a:prstGeom prst="roundRect">
            <a:avLst>
              <a:gd name="adj" fmla="val 10857"/>
            </a:avLst>
          </a:prstGeom>
          <a:solidFill>
            <a:srgbClr val="3EA345"/>
          </a:solidFill>
          <a:ln>
            <a:noFill/>
          </a:ln>
        </p:spPr>
        <p:style>
          <a:lnRef idx="2">
            <a:schemeClr val="accent1">
              <a:shade val="15000"/>
            </a:schemeClr>
          </a:lnRef>
          <a:fillRef idx="1">
            <a:schemeClr val="accent1"/>
          </a:fillRef>
          <a:effectRef idx="0">
            <a:schemeClr val="accent1"/>
          </a:effectRef>
          <a:fontRef idx="minor">
            <a:schemeClr val="lt1"/>
          </a:fontRef>
        </p:style>
        <p:txBody>
          <a:bodyPr lIns="252000" rIns="252000" rtlCol="0" anchor="ctr"/>
          <a:lstStyle/>
          <a:p>
            <a:pPr fontAlgn="base">
              <a:lnSpc>
                <a:spcPts val="2800"/>
              </a:lnSpc>
              <a:spcAft>
                <a:spcPts val="600"/>
              </a:spcAft>
            </a:pPr>
            <a:r>
              <a:rPr lang="en-AU" sz="2000" dirty="0">
                <a:solidFill>
                  <a:schemeClr val="bg1"/>
                </a:solidFill>
                <a:latin typeface="Montserrat" pitchFamily="2" charset="77"/>
              </a:rPr>
              <a:t>Mushrooms that </a:t>
            </a:r>
            <a:r>
              <a:rPr lang="en-AU" sz="2000" b="1" dirty="0">
                <a:solidFill>
                  <a:schemeClr val="bg1"/>
                </a:solidFill>
                <a:latin typeface="Montserrat" pitchFamily="2" charset="77"/>
              </a:rPr>
              <a:t>ARE</a:t>
            </a:r>
            <a:r>
              <a:rPr lang="en-AU" sz="2000" dirty="0">
                <a:solidFill>
                  <a:schemeClr val="bg1"/>
                </a:solidFill>
                <a:latin typeface="Montserrat" pitchFamily="2" charset="77"/>
              </a:rPr>
              <a:t> safe to eat, are very healthy and delicious.</a:t>
            </a:r>
          </a:p>
        </p:txBody>
      </p:sp>
      <p:grpSp>
        <p:nvGrpSpPr>
          <p:cNvPr id="26" name="menu">
            <a:extLst>
              <a:ext uri="{FF2B5EF4-FFF2-40B4-BE49-F238E27FC236}">
                <a16:creationId xmlns:a16="http://schemas.microsoft.com/office/drawing/2014/main" id="{7FC2408F-E8EB-BE37-613D-6A0EE2A37263}"/>
              </a:ext>
            </a:extLst>
          </p:cNvPr>
          <p:cNvGrpSpPr/>
          <p:nvPr/>
        </p:nvGrpSpPr>
        <p:grpSpPr>
          <a:xfrm>
            <a:off x="11474101" y="2871719"/>
            <a:ext cx="460535" cy="1114561"/>
            <a:chOff x="151927" y="2325786"/>
            <a:chExt cx="260682" cy="630889"/>
          </a:xfrm>
        </p:grpSpPr>
        <p:sp>
          <p:nvSpPr>
            <p:cNvPr id="27" name="Rectangle: Rounded Corners 63">
              <a:extLst>
                <a:ext uri="{FF2B5EF4-FFF2-40B4-BE49-F238E27FC236}">
                  <a16:creationId xmlns:a16="http://schemas.microsoft.com/office/drawing/2014/main" id="{8B0E079C-FE01-F0EE-8C04-43D683FD574E}"/>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28" name="a4">
              <a:hlinkClick r:id="" action="ppaction://hlinkshowjump?jump=nextslide"/>
              <a:extLst>
                <a:ext uri="{FF2B5EF4-FFF2-40B4-BE49-F238E27FC236}">
                  <a16:creationId xmlns:a16="http://schemas.microsoft.com/office/drawing/2014/main" id="{6BB2C0F1-ACE8-37F1-5C78-245D50433F11}"/>
                </a:ext>
              </a:extLst>
            </p:cNvPr>
            <p:cNvPicPr>
              <a:picLocks noChangeAspect="1"/>
            </p:cNvPicPr>
            <p:nvPr/>
          </p:nvPicPr>
          <p:blipFill>
            <a:blip r:embed="rId4"/>
            <a:srcRect/>
            <a:stretch/>
          </p:blipFill>
          <p:spPr>
            <a:xfrm>
              <a:off x="204687" y="2740767"/>
              <a:ext cx="154441" cy="106747"/>
            </a:xfrm>
            <a:prstGeom prst="rect">
              <a:avLst/>
            </a:prstGeom>
          </p:spPr>
        </p:pic>
        <p:pic>
          <p:nvPicPr>
            <p:cNvPr id="29" name="a4">
              <a:hlinkClick r:id="" action="ppaction://hlinkshowjump?jump=previousslide"/>
              <a:extLst>
                <a:ext uri="{FF2B5EF4-FFF2-40B4-BE49-F238E27FC236}">
                  <a16:creationId xmlns:a16="http://schemas.microsoft.com/office/drawing/2014/main" id="{AD937AC7-8CF9-DC68-68EF-AF551CCEC6CD}"/>
                </a:ext>
              </a:extLst>
            </p:cNvPr>
            <p:cNvPicPr>
              <a:picLocks noChangeAspect="1"/>
            </p:cNvPicPr>
            <p:nvPr/>
          </p:nvPicPr>
          <p:blipFill>
            <a:blip r:embed="rId4"/>
            <a:srcRect/>
            <a:stretch/>
          </p:blipFill>
          <p:spPr>
            <a:xfrm rot="10800000">
              <a:off x="204687" y="2434554"/>
              <a:ext cx="154441" cy="106747"/>
            </a:xfrm>
            <a:prstGeom prst="rect">
              <a:avLst/>
            </a:prstGeom>
          </p:spPr>
        </p:pic>
      </p:grpSp>
      <p:grpSp>
        <p:nvGrpSpPr>
          <p:cNvPr id="31" name="Group 30">
            <a:extLst>
              <a:ext uri="{FF2B5EF4-FFF2-40B4-BE49-F238E27FC236}">
                <a16:creationId xmlns:a16="http://schemas.microsoft.com/office/drawing/2014/main" id="{4F4BCD32-D73B-FF25-78E9-3CB1DBBAE435}"/>
              </a:ext>
            </a:extLst>
          </p:cNvPr>
          <p:cNvGrpSpPr/>
          <p:nvPr/>
        </p:nvGrpSpPr>
        <p:grpSpPr>
          <a:xfrm>
            <a:off x="7115196" y="1563695"/>
            <a:ext cx="3461292" cy="1688764"/>
            <a:chOff x="7102549" y="1211631"/>
            <a:chExt cx="3461292" cy="1688764"/>
          </a:xfrm>
        </p:grpSpPr>
        <p:grpSp>
          <p:nvGrpSpPr>
            <p:cNvPr id="11" name="Group 10">
              <a:extLst>
                <a:ext uri="{FF2B5EF4-FFF2-40B4-BE49-F238E27FC236}">
                  <a16:creationId xmlns:a16="http://schemas.microsoft.com/office/drawing/2014/main" id="{F0F6963C-CD9D-0ED6-9A5C-9E4E09E1083E}"/>
                </a:ext>
              </a:extLst>
            </p:cNvPr>
            <p:cNvGrpSpPr/>
            <p:nvPr/>
          </p:nvGrpSpPr>
          <p:grpSpPr>
            <a:xfrm>
              <a:off x="7102549" y="1211631"/>
              <a:ext cx="3461292" cy="1392124"/>
              <a:chOff x="7985052" y="4639791"/>
              <a:chExt cx="3461292" cy="1392124"/>
            </a:xfrm>
          </p:grpSpPr>
          <p:pic>
            <p:nvPicPr>
              <p:cNvPr id="12" name="Picture 11">
                <a:extLst>
                  <a:ext uri="{FF2B5EF4-FFF2-40B4-BE49-F238E27FC236}">
                    <a16:creationId xmlns:a16="http://schemas.microsoft.com/office/drawing/2014/main" id="{BB67420D-6FDE-FADF-217B-C48768B9C0D8}"/>
                  </a:ext>
                </a:extLst>
              </p:cNvPr>
              <p:cNvPicPr>
                <a:picLocks noChangeAspect="1"/>
              </p:cNvPicPr>
              <p:nvPr/>
            </p:nvPicPr>
            <p:blipFill>
              <a:blip r:embed="rId5"/>
              <a:srcRect/>
              <a:stretch/>
            </p:blipFill>
            <p:spPr>
              <a:xfrm>
                <a:off x="7985052" y="4639791"/>
                <a:ext cx="3461292" cy="1392124"/>
              </a:xfrm>
              <a:prstGeom prst="rect">
                <a:avLst/>
              </a:prstGeom>
            </p:spPr>
          </p:pic>
          <p:sp>
            <p:nvSpPr>
              <p:cNvPr id="13" name="TextBox 12">
                <a:extLst>
                  <a:ext uri="{FF2B5EF4-FFF2-40B4-BE49-F238E27FC236}">
                    <a16:creationId xmlns:a16="http://schemas.microsoft.com/office/drawing/2014/main" id="{3A9C9D32-356D-77A6-BD15-F96EDA4A757B}"/>
                  </a:ext>
                </a:extLst>
              </p:cNvPr>
              <p:cNvSpPr txBox="1"/>
              <p:nvPr/>
            </p:nvSpPr>
            <p:spPr>
              <a:xfrm>
                <a:off x="8080745" y="4910508"/>
                <a:ext cx="3356438" cy="923330"/>
              </a:xfrm>
              <a:prstGeom prst="rect">
                <a:avLst/>
              </a:prstGeom>
              <a:noFill/>
            </p:spPr>
            <p:txBody>
              <a:bodyPr wrap="square" rtlCol="0">
                <a:spAutoFit/>
              </a:bodyPr>
              <a:lstStyle/>
              <a:p>
                <a:pPr algn="ctr"/>
                <a:r>
                  <a:rPr lang="en-AU" dirty="0">
                    <a:solidFill>
                      <a:schemeClr val="bg1"/>
                    </a:solidFill>
                    <a:latin typeface="Sztosfixed" pitchFamily="2" charset="77"/>
                    <a:ea typeface="Sztosfixed" pitchFamily="2" charset="77"/>
                    <a:cs typeface="Sztosfixed" pitchFamily="2" charset="77"/>
                  </a:rPr>
                  <a:t>Did you know: </a:t>
                </a:r>
              </a:p>
              <a:p>
                <a:pPr algn="ctr"/>
                <a:r>
                  <a:rPr lang="en-AU" dirty="0">
                    <a:solidFill>
                      <a:schemeClr val="bg1"/>
                    </a:solidFill>
                    <a:latin typeface="Montserrat" pitchFamily="2" charset="77"/>
                    <a:ea typeface="Sztosfixed" pitchFamily="2" charset="77"/>
                    <a:cs typeface="Sztosfixed" pitchFamily="2" charset="77"/>
                  </a:rPr>
                  <a:t>Mushrooms can grow upside down.</a:t>
                </a:r>
              </a:p>
            </p:txBody>
          </p:sp>
        </p:grpSp>
        <p:sp>
          <p:nvSpPr>
            <p:cNvPr id="30" name="Triangle 29">
              <a:extLst>
                <a:ext uri="{FF2B5EF4-FFF2-40B4-BE49-F238E27FC236}">
                  <a16:creationId xmlns:a16="http://schemas.microsoft.com/office/drawing/2014/main" id="{36459AC7-D8BC-433C-7783-ADF0A8F75E3D}"/>
                </a:ext>
              </a:extLst>
            </p:cNvPr>
            <p:cNvSpPr/>
            <p:nvPr/>
          </p:nvSpPr>
          <p:spPr>
            <a:xfrm rot="10800000">
              <a:off x="9202276" y="2307115"/>
              <a:ext cx="688205" cy="593280"/>
            </a:xfrm>
            <a:prstGeom prst="triangle">
              <a:avLst/>
            </a:prstGeom>
            <a:solidFill>
              <a:srgbClr val="9B22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6" name="bt1" descr="A red arrow in a white circle&#10;&#10;AI-generated content may be incorrect.">
            <a:extLst>
              <a:ext uri="{FF2B5EF4-FFF2-40B4-BE49-F238E27FC236}">
                <a16:creationId xmlns:a16="http://schemas.microsoft.com/office/drawing/2014/main" id="{9AF230AB-7AD8-B693-81F5-C4FDC5BAAD8C}"/>
              </a:ext>
            </a:extLst>
          </p:cNvPr>
          <p:cNvPicPr>
            <a:picLocks noChangeAspect="1"/>
          </p:cNvPicPr>
          <p:nvPr/>
        </p:nvPicPr>
        <p:blipFill>
          <a:blip r:embed="rId6"/>
          <a:stretch>
            <a:fillRect/>
          </a:stretch>
        </p:blipFill>
        <p:spPr>
          <a:xfrm>
            <a:off x="3400206" y="4936743"/>
            <a:ext cx="516610" cy="516610"/>
          </a:xfrm>
          <a:prstGeom prst="rect">
            <a:avLst/>
          </a:prstGeom>
        </p:spPr>
      </p:pic>
      <p:pic>
        <p:nvPicPr>
          <p:cNvPr id="3" name="bt2" descr="A red arrow in a white circle&#10;&#10;AI-generated content may be incorrect.">
            <a:extLst>
              <a:ext uri="{FF2B5EF4-FFF2-40B4-BE49-F238E27FC236}">
                <a16:creationId xmlns:a16="http://schemas.microsoft.com/office/drawing/2014/main" id="{21C32ECD-49B1-A67A-1208-A36742DCDE22}"/>
              </a:ext>
            </a:extLst>
          </p:cNvPr>
          <p:cNvPicPr>
            <a:picLocks noChangeAspect="1"/>
          </p:cNvPicPr>
          <p:nvPr/>
        </p:nvPicPr>
        <p:blipFill>
          <a:blip r:embed="rId6"/>
          <a:stretch>
            <a:fillRect/>
          </a:stretch>
        </p:blipFill>
        <p:spPr>
          <a:xfrm>
            <a:off x="3400206" y="4936743"/>
            <a:ext cx="516610" cy="516610"/>
          </a:xfrm>
          <a:prstGeom prst="rect">
            <a:avLst/>
          </a:prstGeom>
        </p:spPr>
      </p:pic>
      <p:pic>
        <p:nvPicPr>
          <p:cNvPr id="5" name="bt3" descr="A red arrow in a white circle&#10;&#10;AI-generated content may be incorrect.">
            <a:extLst>
              <a:ext uri="{FF2B5EF4-FFF2-40B4-BE49-F238E27FC236}">
                <a16:creationId xmlns:a16="http://schemas.microsoft.com/office/drawing/2014/main" id="{C872AF32-50F2-EEB4-99A9-274F58596106}"/>
              </a:ext>
            </a:extLst>
          </p:cNvPr>
          <p:cNvPicPr>
            <a:picLocks noChangeAspect="1"/>
          </p:cNvPicPr>
          <p:nvPr/>
        </p:nvPicPr>
        <p:blipFill>
          <a:blip r:embed="rId6"/>
          <a:stretch>
            <a:fillRect/>
          </a:stretch>
        </p:blipFill>
        <p:spPr>
          <a:xfrm>
            <a:off x="3400206" y="4936743"/>
            <a:ext cx="516610" cy="516610"/>
          </a:xfrm>
          <a:prstGeom prst="rect">
            <a:avLst/>
          </a:prstGeom>
        </p:spPr>
      </p:pic>
      <p:pic>
        <p:nvPicPr>
          <p:cNvPr id="8" name="bt4" descr="A red arrow in a white circle&#10;&#10;AI-generated content may be incorrect.">
            <a:extLst>
              <a:ext uri="{FF2B5EF4-FFF2-40B4-BE49-F238E27FC236}">
                <a16:creationId xmlns:a16="http://schemas.microsoft.com/office/drawing/2014/main" id="{DCD8CE82-FA14-7168-F8E1-D02EEAC8CDFB}"/>
              </a:ext>
            </a:extLst>
          </p:cNvPr>
          <p:cNvPicPr>
            <a:picLocks noChangeAspect="1"/>
          </p:cNvPicPr>
          <p:nvPr/>
        </p:nvPicPr>
        <p:blipFill>
          <a:blip r:embed="rId6"/>
          <a:stretch>
            <a:fillRect/>
          </a:stretch>
        </p:blipFill>
        <p:spPr>
          <a:xfrm>
            <a:off x="3400206" y="4936743"/>
            <a:ext cx="516610" cy="516610"/>
          </a:xfrm>
          <a:prstGeom prst="rect">
            <a:avLst/>
          </a:prstGeom>
        </p:spPr>
      </p:pic>
      <p:pic>
        <p:nvPicPr>
          <p:cNvPr id="9" name="bt5" descr="A red arrow in a white circle&#10;&#10;AI-generated content may be incorrect.">
            <a:extLst>
              <a:ext uri="{FF2B5EF4-FFF2-40B4-BE49-F238E27FC236}">
                <a16:creationId xmlns:a16="http://schemas.microsoft.com/office/drawing/2014/main" id="{758A513E-6011-CC27-B2AA-BEADBD20DCA8}"/>
              </a:ext>
            </a:extLst>
          </p:cNvPr>
          <p:cNvPicPr>
            <a:picLocks noChangeAspect="1"/>
          </p:cNvPicPr>
          <p:nvPr/>
        </p:nvPicPr>
        <p:blipFill>
          <a:blip r:embed="rId6"/>
          <a:stretch>
            <a:fillRect/>
          </a:stretch>
        </p:blipFill>
        <p:spPr>
          <a:xfrm>
            <a:off x="3400206" y="4936743"/>
            <a:ext cx="516610" cy="516610"/>
          </a:xfrm>
          <a:prstGeom prst="rect">
            <a:avLst/>
          </a:prstGeom>
        </p:spPr>
      </p:pic>
      <p:pic>
        <p:nvPicPr>
          <p:cNvPr id="14" name="bt6" descr="A red arrow in a white circle&#10;&#10;AI-generated content may be incorrect.">
            <a:extLst>
              <a:ext uri="{FF2B5EF4-FFF2-40B4-BE49-F238E27FC236}">
                <a16:creationId xmlns:a16="http://schemas.microsoft.com/office/drawing/2014/main" id="{DEF43829-4049-E563-41C5-A56CA58948FB}"/>
              </a:ext>
            </a:extLst>
          </p:cNvPr>
          <p:cNvPicPr>
            <a:picLocks noChangeAspect="1"/>
          </p:cNvPicPr>
          <p:nvPr/>
        </p:nvPicPr>
        <p:blipFill>
          <a:blip r:embed="rId6"/>
          <a:stretch>
            <a:fillRect/>
          </a:stretch>
        </p:blipFill>
        <p:spPr>
          <a:xfrm>
            <a:off x="3400206" y="4936743"/>
            <a:ext cx="516610" cy="516610"/>
          </a:xfrm>
          <a:prstGeom prst="rect">
            <a:avLst/>
          </a:prstGeom>
        </p:spPr>
      </p:pic>
      <p:pic>
        <p:nvPicPr>
          <p:cNvPr id="15" name="bt7" descr="A red arrow in a white circle&#10;&#10;AI-generated content may be incorrect.">
            <a:extLst>
              <a:ext uri="{FF2B5EF4-FFF2-40B4-BE49-F238E27FC236}">
                <a16:creationId xmlns:a16="http://schemas.microsoft.com/office/drawing/2014/main" id="{BA9871AA-70A5-5EB3-B9CC-04CE0209D6DD}"/>
              </a:ext>
            </a:extLst>
          </p:cNvPr>
          <p:cNvPicPr>
            <a:picLocks noChangeAspect="1"/>
          </p:cNvPicPr>
          <p:nvPr/>
        </p:nvPicPr>
        <p:blipFill>
          <a:blip r:embed="rId6"/>
          <a:stretch>
            <a:fillRect/>
          </a:stretch>
        </p:blipFill>
        <p:spPr>
          <a:xfrm>
            <a:off x="3400206" y="4936743"/>
            <a:ext cx="516610" cy="516610"/>
          </a:xfrm>
          <a:prstGeom prst="rect">
            <a:avLst/>
          </a:prstGeom>
        </p:spPr>
      </p:pic>
    </p:spTree>
    <p:extLst>
      <p:ext uri="{BB962C8B-B14F-4D97-AF65-F5344CB8AC3E}">
        <p14:creationId xmlns:p14="http://schemas.microsoft.com/office/powerpoint/2010/main" val="2414268451"/>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2">
                                            <p:bg/>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2">
                                            <p:txEl>
                                              <p:pRg st="0" end="0"/>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3"/>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bg/>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8"/>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4">
                                            <p:bg/>
                                          </p:spTgt>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4">
                                            <p:txEl>
                                              <p:pRg st="0" end="0"/>
                                            </p:txEl>
                                          </p:spTgt>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bg/>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
                                            <p:txEl>
                                              <p:pRg st="0" end="0"/>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52" restart="whenNotActive" fill="hold" evtFilter="cancelBubble" nodeType="interactiveSeq">
                <p:stCondLst>
                  <p:cond evt="onClick" delay="0">
                    <p:tgtEl>
                      <p:spTgt spid="15"/>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21">
                                            <p:txEl>
                                              <p:pRg st="0" end="0"/>
                                            </p:txEl>
                                          </p:spTgt>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21">
                                            <p:bg/>
                                          </p:spTgt>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3"/>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22">
                                            <p:txEl>
                                              <p:pRg st="0" end="0"/>
                                            </p:txEl>
                                          </p:spTgt>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22">
                                            <p:bg/>
                                          </p:spTgt>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5"/>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23">
                                            <p:txEl>
                                              <p:pRg st="0" end="0"/>
                                            </p:txEl>
                                          </p:spTgt>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23">
                                            <p:bg/>
                                          </p:spTgt>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8"/>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24">
                                            <p:txEl>
                                              <p:pRg st="0" end="0"/>
                                            </p:txEl>
                                          </p:spTgt>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24">
                                            <p:bg/>
                                          </p:spTgt>
                                        </p:tgtEl>
                                        <p:attrNameLst>
                                          <p:attrName>style.visibility</p:attrName>
                                        </p:attrNameLst>
                                      </p:cBhvr>
                                      <p:to>
                                        <p:strVal val="hidden"/>
                                      </p:to>
                                    </p:set>
                                  </p:childTnLst>
                                </p:cTn>
                              </p:par>
                              <p:par>
                                <p:cTn id="77" presetID="1" presetClass="exit" presetSubtype="0" fill="hold" nodeType="withEffect">
                                  <p:stCondLst>
                                    <p:cond delay="0"/>
                                  </p:stCondLst>
                                  <p:childTnLst>
                                    <p:set>
                                      <p:cBhvr>
                                        <p:cTn id="78" dur="1" fill="hold">
                                          <p:stCondLst>
                                            <p:cond delay="0"/>
                                          </p:stCondLst>
                                        </p:cTn>
                                        <p:tgtEl>
                                          <p:spTgt spid="9"/>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19">
                                            <p:txEl>
                                              <p:pRg st="0" end="0"/>
                                            </p:txEl>
                                          </p:spTgt>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19">
                                            <p:bg/>
                                          </p:spTgt>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14"/>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1" grpId="0" build="p" animBg="1"/>
      <p:bldP spid="21" grpId="1" build="allAtOnce" animBg="1"/>
      <p:bldP spid="22" grpId="0" build="p" animBg="1"/>
      <p:bldP spid="22" grpId="1" build="allAtOnce" animBg="1"/>
      <p:bldP spid="23" grpId="0" build="p" animBg="1"/>
      <p:bldP spid="23" grpId="1" build="allAtOnce" animBg="1"/>
      <p:bldP spid="24" grpId="0" build="p" animBg="1"/>
      <p:bldP spid="24" grpId="1" build="allAtOnce" animBg="1"/>
      <p:bldP spid="19" grpId="0" build="p" animBg="1"/>
      <p:bldP spid="19" grpId="1" build="allAtOnce"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71565-37C4-B86A-A0E9-B596874D829A}"/>
            </a:ext>
          </a:extLst>
        </p:cNvPr>
        <p:cNvGrpSpPr/>
        <p:nvPr/>
      </p:nvGrpSpPr>
      <p:grpSpPr>
        <a:xfrm>
          <a:off x="0" y="0"/>
          <a:ext cx="0" cy="0"/>
          <a:chOff x="0" y="0"/>
          <a:chExt cx="0" cy="0"/>
        </a:xfrm>
      </p:grpSpPr>
      <p:pic>
        <p:nvPicPr>
          <p:cNvPr id="5" name="img">
            <a:extLst>
              <a:ext uri="{FF2B5EF4-FFF2-40B4-BE49-F238E27FC236}">
                <a16:creationId xmlns:a16="http://schemas.microsoft.com/office/drawing/2014/main" id="{516871FC-1D78-60BA-0BF7-CEE15D5C71BD}"/>
              </a:ext>
            </a:extLst>
          </p:cNvPr>
          <p:cNvPicPr>
            <a:picLocks noChangeAspect="1"/>
          </p:cNvPicPr>
          <p:nvPr/>
        </p:nvPicPr>
        <p:blipFill>
          <a:blip r:embed="rId2"/>
          <a:srcRect/>
          <a:stretch/>
        </p:blipFill>
        <p:spPr>
          <a:xfrm>
            <a:off x="3493150" y="1163502"/>
            <a:ext cx="5266660" cy="5296331"/>
          </a:xfrm>
          <a:prstGeom prst="rect">
            <a:avLst/>
          </a:prstGeom>
        </p:spPr>
      </p:pic>
      <p:sp>
        <p:nvSpPr>
          <p:cNvPr id="2" name="title">
            <a:extLst>
              <a:ext uri="{FF2B5EF4-FFF2-40B4-BE49-F238E27FC236}">
                <a16:creationId xmlns:a16="http://schemas.microsoft.com/office/drawing/2014/main" id="{D21401AA-4B6D-9F8E-1B67-154A39B63AB6}"/>
              </a:ext>
            </a:extLst>
          </p:cNvPr>
          <p:cNvSpPr txBox="1">
            <a:spLocks/>
          </p:cNvSpPr>
          <p:nvPr/>
        </p:nvSpPr>
        <p:spPr>
          <a:xfrm>
            <a:off x="2834450" y="352330"/>
            <a:ext cx="6523101" cy="57340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9B2242"/>
                </a:solidFill>
                <a:latin typeface="Sztosfixed" pitchFamily="2" charset="77"/>
                <a:ea typeface="Sztosfixed" pitchFamily="2" charset="77"/>
                <a:cs typeface="Sztosfixed" pitchFamily="2" charset="77"/>
              </a:rPr>
              <a:t>What are mushrooms?</a:t>
            </a:r>
          </a:p>
        </p:txBody>
      </p:sp>
      <p:sp>
        <p:nvSpPr>
          <p:cNvPr id="6" name="number">
            <a:extLst>
              <a:ext uri="{FF2B5EF4-FFF2-40B4-BE49-F238E27FC236}">
                <a16:creationId xmlns:a16="http://schemas.microsoft.com/office/drawing/2014/main" id="{8113EC68-4181-400A-86F4-272E88DCDE90}"/>
              </a:ext>
            </a:extLst>
          </p:cNvPr>
          <p:cNvSpPr txBox="1">
            <a:spLocks/>
          </p:cNvSpPr>
          <p:nvPr/>
        </p:nvSpPr>
        <p:spPr>
          <a:xfrm>
            <a:off x="11292731" y="6318135"/>
            <a:ext cx="548700" cy="393600"/>
          </a:xfrm>
          <a:prstGeom prst="rect">
            <a:avLst/>
          </a:prstGeom>
          <a:no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SzPts val="1400"/>
            </a:pPr>
            <a:fld id="{00000000-1234-1234-1234-123412341234}" type="slidenum">
              <a:rPr lang="en" sz="2000" b="1" smtClean="0">
                <a:solidFill>
                  <a:srgbClr val="2F7A34"/>
                </a:solidFill>
                <a:latin typeface="Sztosfixed" pitchFamily="2" charset="77"/>
                <a:ea typeface="Sztosfixed" pitchFamily="2" charset="77"/>
                <a:cs typeface="Sztosfixed" pitchFamily="2" charset="77"/>
              </a:rPr>
              <a:pPr algn="r">
                <a:buSzPts val="1400"/>
              </a:pPr>
              <a:t>9</a:t>
            </a:fld>
            <a:endParaRPr lang="en" sz="2000" b="1">
              <a:solidFill>
                <a:srgbClr val="2F7A34"/>
              </a:solidFill>
              <a:latin typeface="Sztosfixed" pitchFamily="2" charset="77"/>
              <a:ea typeface="Sztosfixed" pitchFamily="2" charset="77"/>
              <a:cs typeface="Sztosfixed" pitchFamily="2" charset="77"/>
            </a:endParaRPr>
          </a:p>
        </p:txBody>
      </p:sp>
      <p:sp>
        <p:nvSpPr>
          <p:cNvPr id="24" name="veil">
            <a:extLst>
              <a:ext uri="{FF2B5EF4-FFF2-40B4-BE49-F238E27FC236}">
                <a16:creationId xmlns:a16="http://schemas.microsoft.com/office/drawing/2014/main" id="{21CF08A5-844D-51FB-6288-27849BBAFAE2}"/>
              </a:ext>
            </a:extLst>
          </p:cNvPr>
          <p:cNvSpPr/>
          <p:nvPr/>
        </p:nvSpPr>
        <p:spPr>
          <a:xfrm>
            <a:off x="8212386" y="2809738"/>
            <a:ext cx="2684721" cy="1164419"/>
          </a:xfrm>
          <a:prstGeom prst="roundRect">
            <a:avLst/>
          </a:prstGeom>
          <a:solidFill>
            <a:srgbClr val="3EA3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1600" dirty="0">
                <a:solidFill>
                  <a:schemeClr val="bg1"/>
                </a:solidFill>
                <a:latin typeface="SZTOS MEDIUM" pitchFamily="2" charset="77"/>
                <a:ea typeface="SZTOS MEDIUM" pitchFamily="2" charset="77"/>
                <a:cs typeface="SZTOS MEDIUM" pitchFamily="2" charset="77"/>
              </a:rPr>
              <a:t>Veil</a:t>
            </a:r>
          </a:p>
          <a:p>
            <a:pPr fontAlgn="base"/>
            <a:r>
              <a:rPr lang="en-AU" sz="1400" dirty="0">
                <a:solidFill>
                  <a:schemeClr val="bg1"/>
                </a:solidFill>
                <a:latin typeface="Montserrat" pitchFamily="2" charset="77"/>
              </a:rPr>
              <a:t>this is a ring of tissue that connects the mushroom stem and the cap. </a:t>
            </a:r>
            <a:endParaRPr lang="en-US" sz="1400" dirty="0">
              <a:solidFill>
                <a:schemeClr val="bg1"/>
              </a:solidFill>
            </a:endParaRPr>
          </a:p>
        </p:txBody>
      </p:sp>
      <p:sp>
        <p:nvSpPr>
          <p:cNvPr id="25" name="spores">
            <a:extLst>
              <a:ext uri="{FF2B5EF4-FFF2-40B4-BE49-F238E27FC236}">
                <a16:creationId xmlns:a16="http://schemas.microsoft.com/office/drawing/2014/main" id="{092BACD1-5681-C912-D21B-6B261698B5FB}"/>
              </a:ext>
            </a:extLst>
          </p:cNvPr>
          <p:cNvSpPr/>
          <p:nvPr/>
        </p:nvSpPr>
        <p:spPr>
          <a:xfrm>
            <a:off x="8330704" y="4547987"/>
            <a:ext cx="2684721" cy="859803"/>
          </a:xfrm>
          <a:prstGeom prst="roundRect">
            <a:avLst/>
          </a:prstGeom>
          <a:solidFill>
            <a:srgbClr val="3EA3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1600" dirty="0">
                <a:solidFill>
                  <a:schemeClr val="bg1"/>
                </a:solidFill>
                <a:latin typeface="SZTOS MEDIUM" pitchFamily="2" charset="77"/>
                <a:ea typeface="SZTOS MEDIUM" pitchFamily="2" charset="77"/>
                <a:cs typeface="SZTOS MEDIUM" pitchFamily="2" charset="77"/>
              </a:rPr>
              <a:t>Spores</a:t>
            </a:r>
          </a:p>
          <a:p>
            <a:pPr fontAlgn="base"/>
            <a:r>
              <a:rPr lang="en-AU" sz="1400" dirty="0">
                <a:solidFill>
                  <a:schemeClr val="bg1"/>
                </a:solidFill>
                <a:latin typeface="Montserrat" pitchFamily="2" charset="77"/>
              </a:rPr>
              <a:t>are similar to a seed.</a:t>
            </a:r>
            <a:endParaRPr lang="en-US" sz="1400" dirty="0">
              <a:solidFill>
                <a:schemeClr val="bg1"/>
              </a:solidFill>
            </a:endParaRPr>
          </a:p>
        </p:txBody>
      </p:sp>
      <p:sp>
        <p:nvSpPr>
          <p:cNvPr id="26" name="gills">
            <a:extLst>
              <a:ext uri="{FF2B5EF4-FFF2-40B4-BE49-F238E27FC236}">
                <a16:creationId xmlns:a16="http://schemas.microsoft.com/office/drawing/2014/main" id="{34264F27-C256-36BF-FB0F-0CD4B646AAB5}"/>
              </a:ext>
            </a:extLst>
          </p:cNvPr>
          <p:cNvSpPr/>
          <p:nvPr/>
        </p:nvSpPr>
        <p:spPr>
          <a:xfrm>
            <a:off x="1214349" y="1182861"/>
            <a:ext cx="3247377" cy="952872"/>
          </a:xfrm>
          <a:prstGeom prst="roundRect">
            <a:avLst/>
          </a:prstGeom>
          <a:solidFill>
            <a:srgbClr val="3EA3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1600" dirty="0">
                <a:solidFill>
                  <a:schemeClr val="bg1"/>
                </a:solidFill>
                <a:latin typeface="SZTOS MEDIUM" pitchFamily="2" charset="77"/>
                <a:ea typeface="SZTOS MEDIUM" pitchFamily="2" charset="77"/>
                <a:cs typeface="SZTOS MEDIUM" pitchFamily="2" charset="77"/>
              </a:rPr>
              <a:t>Gills</a:t>
            </a:r>
          </a:p>
          <a:p>
            <a:pPr fontAlgn="base"/>
            <a:r>
              <a:rPr lang="en-AU" sz="1400" dirty="0">
                <a:solidFill>
                  <a:schemeClr val="bg1"/>
                </a:solidFill>
                <a:latin typeface="Montserrat" pitchFamily="2" charset="77"/>
              </a:rPr>
              <a:t>are the thin layers under the cap. This is where spores are made.</a:t>
            </a:r>
            <a:endParaRPr lang="en-US" sz="1400" dirty="0">
              <a:solidFill>
                <a:schemeClr val="bg1"/>
              </a:solidFill>
            </a:endParaRPr>
          </a:p>
        </p:txBody>
      </p:sp>
      <p:sp>
        <p:nvSpPr>
          <p:cNvPr id="27" name="stem">
            <a:extLst>
              <a:ext uri="{FF2B5EF4-FFF2-40B4-BE49-F238E27FC236}">
                <a16:creationId xmlns:a16="http://schemas.microsoft.com/office/drawing/2014/main" id="{7D46064E-DE08-8CA7-06E0-E3599C510178}"/>
              </a:ext>
            </a:extLst>
          </p:cNvPr>
          <p:cNvSpPr/>
          <p:nvPr/>
        </p:nvSpPr>
        <p:spPr>
          <a:xfrm>
            <a:off x="2249480" y="2602189"/>
            <a:ext cx="2003867" cy="650022"/>
          </a:xfrm>
          <a:prstGeom prst="roundRect">
            <a:avLst/>
          </a:prstGeom>
          <a:solidFill>
            <a:srgbClr val="3EA3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1600" dirty="0">
                <a:solidFill>
                  <a:schemeClr val="bg1"/>
                </a:solidFill>
                <a:latin typeface="SZTOS MEDIUM" pitchFamily="2" charset="77"/>
                <a:ea typeface="SZTOS MEDIUM" pitchFamily="2" charset="77"/>
                <a:cs typeface="SZTOS MEDIUM" pitchFamily="2" charset="77"/>
              </a:rPr>
              <a:t>Stem</a:t>
            </a:r>
          </a:p>
          <a:p>
            <a:pPr fontAlgn="base"/>
            <a:r>
              <a:rPr lang="en-AU" sz="1400" dirty="0">
                <a:solidFill>
                  <a:schemeClr val="bg1"/>
                </a:solidFill>
                <a:latin typeface="Montserrat" pitchFamily="2" charset="77"/>
              </a:rPr>
              <a:t>holds up the cap.</a:t>
            </a:r>
            <a:endParaRPr lang="en-US" sz="1400" dirty="0">
              <a:solidFill>
                <a:schemeClr val="bg1"/>
              </a:solidFill>
            </a:endParaRPr>
          </a:p>
        </p:txBody>
      </p:sp>
      <p:sp>
        <p:nvSpPr>
          <p:cNvPr id="30" name="volva">
            <a:extLst>
              <a:ext uri="{FF2B5EF4-FFF2-40B4-BE49-F238E27FC236}">
                <a16:creationId xmlns:a16="http://schemas.microsoft.com/office/drawing/2014/main" id="{79687886-5A32-65DF-FD0C-80EF9604C68A}"/>
              </a:ext>
            </a:extLst>
          </p:cNvPr>
          <p:cNvSpPr/>
          <p:nvPr/>
        </p:nvSpPr>
        <p:spPr>
          <a:xfrm>
            <a:off x="588899" y="3579687"/>
            <a:ext cx="3164617" cy="1164419"/>
          </a:xfrm>
          <a:prstGeom prst="roundRect">
            <a:avLst/>
          </a:prstGeom>
          <a:solidFill>
            <a:srgbClr val="3EA3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1600" dirty="0">
                <a:solidFill>
                  <a:schemeClr val="bg1"/>
                </a:solidFill>
                <a:latin typeface="SZTOS MEDIUM" pitchFamily="2" charset="77"/>
                <a:ea typeface="SZTOS MEDIUM" pitchFamily="2" charset="77"/>
                <a:cs typeface="SZTOS MEDIUM" pitchFamily="2" charset="77"/>
              </a:rPr>
              <a:t>Volva</a:t>
            </a:r>
          </a:p>
          <a:p>
            <a:pPr fontAlgn="base"/>
            <a:r>
              <a:rPr lang="en-AU" sz="1400" dirty="0">
                <a:solidFill>
                  <a:schemeClr val="bg1"/>
                </a:solidFill>
                <a:latin typeface="Montserrat" pitchFamily="2" charset="77"/>
              </a:rPr>
              <a:t>is a layer of tissue that protects the mushroom as it grows out of the ground.</a:t>
            </a:r>
            <a:endParaRPr lang="en-US" sz="1400" dirty="0">
              <a:solidFill>
                <a:schemeClr val="bg1"/>
              </a:solidFill>
            </a:endParaRPr>
          </a:p>
        </p:txBody>
      </p:sp>
      <p:sp>
        <p:nvSpPr>
          <p:cNvPr id="31" name="mycelium">
            <a:extLst>
              <a:ext uri="{FF2B5EF4-FFF2-40B4-BE49-F238E27FC236}">
                <a16:creationId xmlns:a16="http://schemas.microsoft.com/office/drawing/2014/main" id="{6BE528F0-A6E6-4BAF-E13F-389A468646F5}"/>
              </a:ext>
            </a:extLst>
          </p:cNvPr>
          <p:cNvSpPr/>
          <p:nvPr/>
        </p:nvSpPr>
        <p:spPr>
          <a:xfrm>
            <a:off x="1075507" y="5125533"/>
            <a:ext cx="3247377" cy="952872"/>
          </a:xfrm>
          <a:prstGeom prst="roundRect">
            <a:avLst/>
          </a:prstGeom>
          <a:solidFill>
            <a:srgbClr val="3EA3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1600" dirty="0">
                <a:solidFill>
                  <a:schemeClr val="bg1"/>
                </a:solidFill>
                <a:latin typeface="SZTOS MEDIUM" pitchFamily="2" charset="77"/>
                <a:ea typeface="SZTOS MEDIUM" pitchFamily="2" charset="77"/>
                <a:cs typeface="SZTOS MEDIUM" pitchFamily="2" charset="77"/>
              </a:rPr>
              <a:t>Mycelium</a:t>
            </a:r>
          </a:p>
          <a:p>
            <a:pPr fontAlgn="base"/>
            <a:r>
              <a:rPr lang="en-AU" sz="1400" dirty="0">
                <a:solidFill>
                  <a:schemeClr val="bg1"/>
                </a:solidFill>
                <a:latin typeface="Montserrat" pitchFamily="2" charset="77"/>
              </a:rPr>
              <a:t>are the underground part of the fungus, like roots.</a:t>
            </a:r>
            <a:endParaRPr lang="en-US" sz="1400" dirty="0">
              <a:solidFill>
                <a:schemeClr val="bg1"/>
              </a:solidFill>
            </a:endParaRPr>
          </a:p>
        </p:txBody>
      </p:sp>
      <p:grpSp>
        <p:nvGrpSpPr>
          <p:cNvPr id="32" name="menu">
            <a:extLst>
              <a:ext uri="{FF2B5EF4-FFF2-40B4-BE49-F238E27FC236}">
                <a16:creationId xmlns:a16="http://schemas.microsoft.com/office/drawing/2014/main" id="{D3E70AA9-52A2-ED41-6FB0-646486B1E93C}"/>
              </a:ext>
            </a:extLst>
          </p:cNvPr>
          <p:cNvGrpSpPr/>
          <p:nvPr/>
        </p:nvGrpSpPr>
        <p:grpSpPr>
          <a:xfrm>
            <a:off x="11474101" y="2871719"/>
            <a:ext cx="460535" cy="1114561"/>
            <a:chOff x="151927" y="2325786"/>
            <a:chExt cx="260682" cy="630889"/>
          </a:xfrm>
        </p:grpSpPr>
        <p:sp>
          <p:nvSpPr>
            <p:cNvPr id="33" name="Rectangle: Rounded Corners 63">
              <a:extLst>
                <a:ext uri="{FF2B5EF4-FFF2-40B4-BE49-F238E27FC236}">
                  <a16:creationId xmlns:a16="http://schemas.microsoft.com/office/drawing/2014/main" id="{0F67C4C1-3630-2DF4-8D1E-4A0681A40803}"/>
                </a:ext>
              </a:extLst>
            </p:cNvPr>
            <p:cNvSpPr/>
            <p:nvPr/>
          </p:nvSpPr>
          <p:spPr>
            <a:xfrm rot="10800000">
              <a:off x="151927" y="2325786"/>
              <a:ext cx="260682" cy="630889"/>
            </a:xfrm>
            <a:prstGeom prst="roundRect">
              <a:avLst>
                <a:gd name="adj" fmla="val 50000"/>
              </a:avLst>
            </a:prstGeom>
            <a:solidFill>
              <a:srgbClr val="FBF7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pic>
          <p:nvPicPr>
            <p:cNvPr id="34" name="a4">
              <a:hlinkClick r:id="" action="ppaction://hlinkshowjump?jump=nextslide"/>
              <a:extLst>
                <a:ext uri="{FF2B5EF4-FFF2-40B4-BE49-F238E27FC236}">
                  <a16:creationId xmlns:a16="http://schemas.microsoft.com/office/drawing/2014/main" id="{7EDF2310-46EB-132F-14FF-B08777A284F0}"/>
                </a:ext>
              </a:extLst>
            </p:cNvPr>
            <p:cNvPicPr>
              <a:picLocks noChangeAspect="1"/>
            </p:cNvPicPr>
            <p:nvPr/>
          </p:nvPicPr>
          <p:blipFill>
            <a:blip r:embed="rId3"/>
            <a:srcRect/>
            <a:stretch/>
          </p:blipFill>
          <p:spPr>
            <a:xfrm>
              <a:off x="204687" y="2740767"/>
              <a:ext cx="154441" cy="106747"/>
            </a:xfrm>
            <a:prstGeom prst="rect">
              <a:avLst/>
            </a:prstGeom>
          </p:spPr>
        </p:pic>
        <p:pic>
          <p:nvPicPr>
            <p:cNvPr id="35" name="a4">
              <a:hlinkClick r:id="" action="ppaction://hlinkshowjump?jump=previousslide"/>
              <a:extLst>
                <a:ext uri="{FF2B5EF4-FFF2-40B4-BE49-F238E27FC236}">
                  <a16:creationId xmlns:a16="http://schemas.microsoft.com/office/drawing/2014/main" id="{9E1BD778-B805-A3BB-D252-B8341B5C27DE}"/>
                </a:ext>
              </a:extLst>
            </p:cNvPr>
            <p:cNvPicPr>
              <a:picLocks noChangeAspect="1"/>
            </p:cNvPicPr>
            <p:nvPr/>
          </p:nvPicPr>
          <p:blipFill>
            <a:blip r:embed="rId3"/>
            <a:srcRect/>
            <a:stretch/>
          </p:blipFill>
          <p:spPr>
            <a:xfrm rot="10800000">
              <a:off x="204687" y="2434554"/>
              <a:ext cx="154441" cy="106747"/>
            </a:xfrm>
            <a:prstGeom prst="rect">
              <a:avLst/>
            </a:prstGeom>
          </p:spPr>
        </p:pic>
      </p:grpSp>
      <p:sp>
        <p:nvSpPr>
          <p:cNvPr id="23" name="cap">
            <a:extLst>
              <a:ext uri="{FF2B5EF4-FFF2-40B4-BE49-F238E27FC236}">
                <a16:creationId xmlns:a16="http://schemas.microsoft.com/office/drawing/2014/main" id="{D2111D52-3121-2ADC-2EC7-504F1F31E903}"/>
              </a:ext>
            </a:extLst>
          </p:cNvPr>
          <p:cNvSpPr/>
          <p:nvPr/>
        </p:nvSpPr>
        <p:spPr>
          <a:xfrm>
            <a:off x="7530624" y="1225831"/>
            <a:ext cx="2847189" cy="952872"/>
          </a:xfrm>
          <a:prstGeom prst="roundRect">
            <a:avLst/>
          </a:prstGeom>
          <a:solidFill>
            <a:srgbClr val="3EA3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1600" dirty="0">
                <a:solidFill>
                  <a:schemeClr val="bg1"/>
                </a:solidFill>
                <a:latin typeface="SZTOS MEDIUM" pitchFamily="2" charset="77"/>
                <a:ea typeface="SZTOS MEDIUM" pitchFamily="2" charset="77"/>
                <a:cs typeface="SZTOS MEDIUM" pitchFamily="2" charset="77"/>
              </a:rPr>
              <a:t>Cap</a:t>
            </a:r>
          </a:p>
          <a:p>
            <a:pPr fontAlgn="base"/>
            <a:r>
              <a:rPr lang="en-AU" sz="1400" dirty="0">
                <a:solidFill>
                  <a:schemeClr val="bg1"/>
                </a:solidFill>
                <a:latin typeface="Montserrat" pitchFamily="2" charset="77"/>
              </a:rPr>
              <a:t>is the top of the mushroom. It protects the spores. </a:t>
            </a:r>
            <a:endParaRPr lang="en-US" sz="1400" dirty="0">
              <a:solidFill>
                <a:schemeClr val="bg1"/>
              </a:solidFill>
            </a:endParaRPr>
          </a:p>
        </p:txBody>
      </p:sp>
      <p:pic>
        <p:nvPicPr>
          <p:cNvPr id="4" name="bt gills">
            <a:extLst>
              <a:ext uri="{FF2B5EF4-FFF2-40B4-BE49-F238E27FC236}">
                <a16:creationId xmlns:a16="http://schemas.microsoft.com/office/drawing/2014/main" id="{8095D3A5-7C8F-D3E1-9EE8-82BF04BACBA8}"/>
              </a:ext>
            </a:extLst>
          </p:cNvPr>
          <p:cNvPicPr>
            <a:picLocks noChangeAspect="1"/>
          </p:cNvPicPr>
          <p:nvPr/>
        </p:nvPicPr>
        <p:blipFill>
          <a:blip r:embed="rId4"/>
          <a:srcRect/>
          <a:stretch/>
        </p:blipFill>
        <p:spPr>
          <a:xfrm>
            <a:off x="5365694" y="3093623"/>
            <a:ext cx="266870" cy="268539"/>
          </a:xfrm>
          <a:prstGeom prst="rect">
            <a:avLst/>
          </a:prstGeom>
        </p:spPr>
      </p:pic>
      <p:pic>
        <p:nvPicPr>
          <p:cNvPr id="10" name="bt veil">
            <a:extLst>
              <a:ext uri="{FF2B5EF4-FFF2-40B4-BE49-F238E27FC236}">
                <a16:creationId xmlns:a16="http://schemas.microsoft.com/office/drawing/2014/main" id="{AEBBB634-FDE3-C65B-B62E-76199C913139}"/>
              </a:ext>
            </a:extLst>
          </p:cNvPr>
          <p:cNvPicPr>
            <a:picLocks noChangeAspect="1"/>
          </p:cNvPicPr>
          <p:nvPr/>
        </p:nvPicPr>
        <p:blipFill>
          <a:blip r:embed="rId4"/>
          <a:srcRect/>
          <a:stretch/>
        </p:blipFill>
        <p:spPr>
          <a:xfrm>
            <a:off x="6109354" y="3252211"/>
            <a:ext cx="266870" cy="268539"/>
          </a:xfrm>
          <a:prstGeom prst="rect">
            <a:avLst/>
          </a:prstGeom>
        </p:spPr>
      </p:pic>
      <p:pic>
        <p:nvPicPr>
          <p:cNvPr id="11" name="bt stem">
            <a:extLst>
              <a:ext uri="{FF2B5EF4-FFF2-40B4-BE49-F238E27FC236}">
                <a16:creationId xmlns:a16="http://schemas.microsoft.com/office/drawing/2014/main" id="{89F0586C-890A-C1E9-FADB-227739644EBB}"/>
              </a:ext>
            </a:extLst>
          </p:cNvPr>
          <p:cNvPicPr>
            <a:picLocks noChangeAspect="1"/>
          </p:cNvPicPr>
          <p:nvPr/>
        </p:nvPicPr>
        <p:blipFill>
          <a:blip r:embed="rId4"/>
          <a:srcRect/>
          <a:stretch/>
        </p:blipFill>
        <p:spPr>
          <a:xfrm>
            <a:off x="5716162" y="3677397"/>
            <a:ext cx="266870" cy="268539"/>
          </a:xfrm>
          <a:prstGeom prst="rect">
            <a:avLst/>
          </a:prstGeom>
        </p:spPr>
      </p:pic>
      <p:pic>
        <p:nvPicPr>
          <p:cNvPr id="12" name="bt volva">
            <a:extLst>
              <a:ext uri="{FF2B5EF4-FFF2-40B4-BE49-F238E27FC236}">
                <a16:creationId xmlns:a16="http://schemas.microsoft.com/office/drawing/2014/main" id="{FF7A7004-A58F-4002-3A54-B91320172187}"/>
              </a:ext>
            </a:extLst>
          </p:cNvPr>
          <p:cNvPicPr>
            <a:picLocks noChangeAspect="1"/>
          </p:cNvPicPr>
          <p:nvPr/>
        </p:nvPicPr>
        <p:blipFill>
          <a:blip r:embed="rId4"/>
          <a:srcRect/>
          <a:stretch/>
        </p:blipFill>
        <p:spPr>
          <a:xfrm>
            <a:off x="5632564" y="4279448"/>
            <a:ext cx="266870" cy="268539"/>
          </a:xfrm>
          <a:prstGeom prst="rect">
            <a:avLst/>
          </a:prstGeom>
        </p:spPr>
      </p:pic>
      <p:pic>
        <p:nvPicPr>
          <p:cNvPr id="13" name="bt spores">
            <a:extLst>
              <a:ext uri="{FF2B5EF4-FFF2-40B4-BE49-F238E27FC236}">
                <a16:creationId xmlns:a16="http://schemas.microsoft.com/office/drawing/2014/main" id="{178C43D5-84F6-1084-A7B7-BB37679CBDD3}"/>
              </a:ext>
            </a:extLst>
          </p:cNvPr>
          <p:cNvPicPr>
            <a:picLocks noChangeAspect="1"/>
          </p:cNvPicPr>
          <p:nvPr/>
        </p:nvPicPr>
        <p:blipFill>
          <a:blip r:embed="rId4"/>
          <a:srcRect/>
          <a:stretch/>
        </p:blipFill>
        <p:spPr>
          <a:xfrm>
            <a:off x="7089075" y="3852010"/>
            <a:ext cx="266870" cy="268539"/>
          </a:xfrm>
          <a:prstGeom prst="rect">
            <a:avLst/>
          </a:prstGeom>
        </p:spPr>
      </p:pic>
      <p:pic>
        <p:nvPicPr>
          <p:cNvPr id="14" name="bt cap">
            <a:extLst>
              <a:ext uri="{FF2B5EF4-FFF2-40B4-BE49-F238E27FC236}">
                <a16:creationId xmlns:a16="http://schemas.microsoft.com/office/drawing/2014/main" id="{1B97CAD4-604F-D486-6DE0-A2AEB8DE6A03}"/>
              </a:ext>
            </a:extLst>
          </p:cNvPr>
          <p:cNvPicPr>
            <a:picLocks noChangeAspect="1"/>
          </p:cNvPicPr>
          <p:nvPr/>
        </p:nvPicPr>
        <p:blipFill>
          <a:blip r:embed="rId4"/>
          <a:srcRect/>
          <a:stretch/>
        </p:blipFill>
        <p:spPr>
          <a:xfrm>
            <a:off x="6705321" y="2032752"/>
            <a:ext cx="266870" cy="268539"/>
          </a:xfrm>
          <a:prstGeom prst="rect">
            <a:avLst/>
          </a:prstGeom>
        </p:spPr>
      </p:pic>
      <p:pic>
        <p:nvPicPr>
          <p:cNvPr id="15" name="bt mycelium">
            <a:extLst>
              <a:ext uri="{FF2B5EF4-FFF2-40B4-BE49-F238E27FC236}">
                <a16:creationId xmlns:a16="http://schemas.microsoft.com/office/drawing/2014/main" id="{FB708F86-775D-9D4E-837E-6108DF92BBF5}"/>
              </a:ext>
            </a:extLst>
          </p:cNvPr>
          <p:cNvPicPr>
            <a:picLocks noChangeAspect="1"/>
          </p:cNvPicPr>
          <p:nvPr/>
        </p:nvPicPr>
        <p:blipFill>
          <a:blip r:embed="rId4"/>
          <a:srcRect/>
          <a:stretch/>
        </p:blipFill>
        <p:spPr>
          <a:xfrm>
            <a:off x="5820239" y="5131552"/>
            <a:ext cx="266870" cy="268539"/>
          </a:xfrm>
          <a:prstGeom prst="rect">
            <a:avLst/>
          </a:prstGeom>
        </p:spPr>
      </p:pic>
      <p:pic>
        <p:nvPicPr>
          <p:cNvPr id="16" name="reveal bt" descr="A red arrow in a white circle&#10;&#10;AI-generated content may be incorrect.">
            <a:extLst>
              <a:ext uri="{FF2B5EF4-FFF2-40B4-BE49-F238E27FC236}">
                <a16:creationId xmlns:a16="http://schemas.microsoft.com/office/drawing/2014/main" id="{7442A820-D70C-7FD6-CA28-DEFF4722CAD2}"/>
              </a:ext>
            </a:extLst>
          </p:cNvPr>
          <p:cNvPicPr>
            <a:picLocks noChangeAspect="1"/>
          </p:cNvPicPr>
          <p:nvPr/>
        </p:nvPicPr>
        <p:blipFill>
          <a:blip r:embed="rId5"/>
          <a:stretch>
            <a:fillRect/>
          </a:stretch>
        </p:blipFill>
        <p:spPr>
          <a:xfrm rot="10800000">
            <a:off x="5837695" y="6121540"/>
            <a:ext cx="516610" cy="516610"/>
          </a:xfrm>
          <a:prstGeom prst="rect">
            <a:avLst/>
          </a:prstGeom>
        </p:spPr>
      </p:pic>
      <p:grpSp>
        <p:nvGrpSpPr>
          <p:cNvPr id="17" name="pop up">
            <a:extLst>
              <a:ext uri="{FF2B5EF4-FFF2-40B4-BE49-F238E27FC236}">
                <a16:creationId xmlns:a16="http://schemas.microsoft.com/office/drawing/2014/main" id="{967D9ADB-BCFF-43DF-A90C-9BACC47BFD57}"/>
              </a:ext>
            </a:extLst>
          </p:cNvPr>
          <p:cNvGrpSpPr/>
          <p:nvPr/>
        </p:nvGrpSpPr>
        <p:grpSpPr>
          <a:xfrm>
            <a:off x="0" y="0"/>
            <a:ext cx="12192000" cy="6858000"/>
            <a:chOff x="0" y="0"/>
            <a:chExt cx="12192000" cy="6858000"/>
          </a:xfrm>
        </p:grpSpPr>
        <p:pic>
          <p:nvPicPr>
            <p:cNvPr id="18" name="Picture 17">
              <a:extLst>
                <a:ext uri="{FF2B5EF4-FFF2-40B4-BE49-F238E27FC236}">
                  <a16:creationId xmlns:a16="http://schemas.microsoft.com/office/drawing/2014/main" id="{16AFE4C2-B806-3952-63E2-F5B26BF9170D}"/>
                </a:ext>
              </a:extLst>
            </p:cNvPr>
            <p:cNvPicPr>
              <a:picLocks noChangeAspect="1"/>
            </p:cNvPicPr>
            <p:nvPr/>
          </p:nvPicPr>
          <p:blipFill>
            <a:blip r:embed="rId6"/>
            <a:srcRect l="530" t="549" r="530" b="549"/>
            <a:stretch>
              <a:fillRect/>
            </a:stretch>
          </p:blipFill>
          <p:spPr>
            <a:xfrm>
              <a:off x="0" y="0"/>
              <a:ext cx="12192000" cy="6858000"/>
            </a:xfrm>
            <a:prstGeom prst="rect">
              <a:avLst/>
            </a:prstGeom>
          </p:spPr>
        </p:pic>
        <p:pic>
          <p:nvPicPr>
            <p:cNvPr id="19" name="Picture 18" descr="A white oval object with a black border&#10;&#10;AI-generated content may be incorrect.">
              <a:extLst>
                <a:ext uri="{FF2B5EF4-FFF2-40B4-BE49-F238E27FC236}">
                  <a16:creationId xmlns:a16="http://schemas.microsoft.com/office/drawing/2014/main" id="{8841EEE0-8F7D-7907-DFE0-E72D7AB89D1F}"/>
                </a:ext>
              </a:extLst>
            </p:cNvPr>
            <p:cNvPicPr>
              <a:picLocks noChangeAspect="1"/>
            </p:cNvPicPr>
            <p:nvPr/>
          </p:nvPicPr>
          <p:blipFill>
            <a:blip r:embed="rId7"/>
            <a:stretch>
              <a:fillRect/>
            </a:stretch>
          </p:blipFill>
          <p:spPr>
            <a:xfrm>
              <a:off x="1466482" y="1054100"/>
              <a:ext cx="9259036" cy="5332530"/>
            </a:xfrm>
            <a:prstGeom prst="rect">
              <a:avLst/>
            </a:prstGeom>
          </p:spPr>
        </p:pic>
        <p:pic>
          <p:nvPicPr>
            <p:cNvPr id="21" name="Picture 20" descr="A cartoon mushroom wearing goggles and a lab coat holding a flask&#10;&#10;AI-generated content may be incorrect.">
              <a:extLst>
                <a:ext uri="{FF2B5EF4-FFF2-40B4-BE49-F238E27FC236}">
                  <a16:creationId xmlns:a16="http://schemas.microsoft.com/office/drawing/2014/main" id="{6BD51880-BE6B-A6A9-E554-E4D7C17B9832}"/>
                </a:ext>
              </a:extLst>
            </p:cNvPr>
            <p:cNvPicPr>
              <a:picLocks noChangeAspect="1"/>
            </p:cNvPicPr>
            <p:nvPr/>
          </p:nvPicPr>
          <p:blipFill>
            <a:blip r:embed="rId8"/>
            <a:srcRect l="16655" t="6882" r="15938" b="6049"/>
            <a:stretch>
              <a:fillRect/>
            </a:stretch>
          </p:blipFill>
          <p:spPr>
            <a:xfrm flipH="1">
              <a:off x="203200" y="3063873"/>
              <a:ext cx="3018936" cy="3509647"/>
            </a:xfrm>
            <a:prstGeom prst="rect">
              <a:avLst/>
            </a:prstGeom>
          </p:spPr>
        </p:pic>
        <p:sp>
          <p:nvSpPr>
            <p:cNvPr id="28" name="TextBox 27">
              <a:extLst>
                <a:ext uri="{FF2B5EF4-FFF2-40B4-BE49-F238E27FC236}">
                  <a16:creationId xmlns:a16="http://schemas.microsoft.com/office/drawing/2014/main" id="{D894FD1A-D0BB-892E-A9C3-01811FB8B0CD}"/>
                </a:ext>
              </a:extLst>
            </p:cNvPr>
            <p:cNvSpPr txBox="1"/>
            <p:nvPr/>
          </p:nvSpPr>
          <p:spPr>
            <a:xfrm>
              <a:off x="3373119" y="3584056"/>
              <a:ext cx="5445762" cy="1854995"/>
            </a:xfrm>
            <a:prstGeom prst="rect">
              <a:avLst/>
            </a:prstGeom>
            <a:noFill/>
          </p:spPr>
          <p:txBody>
            <a:bodyPr wrap="square">
              <a:spAutoFit/>
            </a:bodyPr>
            <a:lstStyle/>
            <a:p>
              <a:pPr algn="ctr" rtl="0">
                <a:lnSpc>
                  <a:spcPts val="2800"/>
                </a:lnSpc>
                <a:buNone/>
              </a:pPr>
              <a:r>
                <a:rPr lang="en-US" sz="1800" b="1" i="0" u="none" strike="noStrike" dirty="0">
                  <a:solidFill>
                    <a:srgbClr val="9B2242"/>
                  </a:solidFill>
                  <a:effectLst/>
                  <a:latin typeface="Montserrat" pitchFamily="2" charset="77"/>
                </a:rPr>
                <a:t>Did you know: </a:t>
              </a:r>
              <a:r>
                <a:rPr lang="en-US" sz="1800" b="0" i="0" u="none" strike="noStrike" dirty="0">
                  <a:solidFill>
                    <a:srgbClr val="414141"/>
                  </a:solidFill>
                  <a:effectLst/>
                  <a:latin typeface="Montserrat" pitchFamily="2" charset="77"/>
                </a:rPr>
                <a:t>The veil is broken as the mushroom matures, and opens to show the gills - ready to release the spores. </a:t>
              </a:r>
            </a:p>
            <a:p>
              <a:pPr algn="ctr" rtl="0">
                <a:lnSpc>
                  <a:spcPts val="2800"/>
                </a:lnSpc>
                <a:buNone/>
              </a:pPr>
              <a:r>
                <a:rPr lang="en-US" sz="1800" b="0" i="0" u="none" strike="noStrike" dirty="0">
                  <a:solidFill>
                    <a:srgbClr val="414141"/>
                  </a:solidFill>
                  <a:effectLst/>
                  <a:latin typeface="Montserrat" pitchFamily="2" charset="77"/>
                </a:rPr>
                <a:t>A button mushroom has a closed veil, and a cup mushroom has an open veil.</a:t>
              </a:r>
            </a:p>
          </p:txBody>
        </p:sp>
        <p:sp>
          <p:nvSpPr>
            <p:cNvPr id="29" name="TextBox 28">
              <a:extLst>
                <a:ext uri="{FF2B5EF4-FFF2-40B4-BE49-F238E27FC236}">
                  <a16:creationId xmlns:a16="http://schemas.microsoft.com/office/drawing/2014/main" id="{E1635ED2-999B-3DEE-16AF-3D340571BF81}"/>
                </a:ext>
              </a:extLst>
            </p:cNvPr>
            <p:cNvSpPr txBox="1"/>
            <p:nvPr/>
          </p:nvSpPr>
          <p:spPr>
            <a:xfrm>
              <a:off x="4058536" y="2252385"/>
              <a:ext cx="4074928" cy="777777"/>
            </a:xfrm>
            <a:prstGeom prst="rect">
              <a:avLst/>
            </a:prstGeom>
            <a:noFill/>
          </p:spPr>
          <p:txBody>
            <a:bodyPr wrap="square">
              <a:spAutoFit/>
            </a:bodyPr>
            <a:lstStyle/>
            <a:p>
              <a:pPr algn="ctr">
                <a:lnSpc>
                  <a:spcPts val="2800"/>
                </a:lnSpc>
              </a:pPr>
              <a:r>
                <a:rPr lang="en-AU" sz="1800" b="0" i="0" u="none" strike="noStrike" dirty="0">
                  <a:solidFill>
                    <a:srgbClr val="414141"/>
                  </a:solidFill>
                  <a:effectLst/>
                  <a:latin typeface="Montserrat" pitchFamily="2" charset="77"/>
                </a:rPr>
                <a:t>Not all mushrooms have gills. Lion’s mane has teeth!</a:t>
              </a:r>
              <a:endParaRPr lang="en-US" dirty="0">
                <a:solidFill>
                  <a:srgbClr val="414141"/>
                </a:solidFill>
                <a:latin typeface="Montserrat" pitchFamily="2" charset="77"/>
              </a:endParaRPr>
            </a:p>
          </p:txBody>
        </p:sp>
      </p:grpSp>
      <p:pic>
        <p:nvPicPr>
          <p:cNvPr id="36" name="pop up bt back" descr="A red arrow in a white circle&#10;&#10;AI-generated content may be incorrect.">
            <a:extLst>
              <a:ext uri="{FF2B5EF4-FFF2-40B4-BE49-F238E27FC236}">
                <a16:creationId xmlns:a16="http://schemas.microsoft.com/office/drawing/2014/main" id="{65DAD13D-2785-F04F-F606-EA26A5EBD6EF}"/>
              </a:ext>
            </a:extLst>
          </p:cNvPr>
          <p:cNvPicPr>
            <a:picLocks noChangeAspect="1"/>
          </p:cNvPicPr>
          <p:nvPr/>
        </p:nvPicPr>
        <p:blipFill>
          <a:blip r:embed="rId5"/>
          <a:stretch>
            <a:fillRect/>
          </a:stretch>
        </p:blipFill>
        <p:spPr>
          <a:xfrm>
            <a:off x="5837695" y="681675"/>
            <a:ext cx="516610" cy="516610"/>
          </a:xfrm>
          <a:prstGeom prst="rect">
            <a:avLst/>
          </a:prstGeom>
        </p:spPr>
      </p:pic>
    </p:spTree>
    <p:extLst>
      <p:ext uri="{BB962C8B-B14F-4D97-AF65-F5344CB8AC3E}">
        <p14:creationId xmlns:p14="http://schemas.microsoft.com/office/powerpoint/2010/main" val="2135192604"/>
      </p:ext>
    </p:extLst>
  </p:cSld>
  <p:clrMapOvr>
    <a:masterClrMapping/>
  </p:clrMapOvr>
  <p:transition spd="slow" advClick="0">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8" presetClass="emph" presetSubtype="0" fill="hold" nodeType="withEffect">
                                  <p:stCondLst>
                                    <p:cond delay="0"/>
                                  </p:stCondLst>
                                  <p:childTnLst>
                                    <p:animRot by="2700000">
                                      <p:cBhvr>
                                        <p:cTn id="8" dur="250" fill="hold"/>
                                        <p:tgtEl>
                                          <p:spTgt spid="4"/>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26"/>
                                        </p:tgtEl>
                                        <p:attrNameLst>
                                          <p:attrName>style.visibility</p:attrName>
                                        </p:attrNameLst>
                                      </p:cBhvr>
                                      <p:to>
                                        <p:strVal val="hidden"/>
                                      </p:to>
                                    </p:set>
                                  </p:childTnLst>
                                </p:cTn>
                              </p:par>
                              <p:par>
                                <p:cTn id="13" presetID="8" presetClass="emph" presetSubtype="0" fill="hold" nodeType="withEffect">
                                  <p:stCondLst>
                                    <p:cond delay="0"/>
                                  </p:stCondLst>
                                  <p:childTnLst>
                                    <p:animRot by="-2700000">
                                      <p:cBhvr>
                                        <p:cTn id="14" dur="250" fill="hold"/>
                                        <p:tgtEl>
                                          <p:spTgt spid="4"/>
                                        </p:tgtEl>
                                        <p:attrNameLst>
                                          <p:attrName>r</p:attrName>
                                        </p:attrNameLst>
                                      </p:cBhvr>
                                    </p:animRot>
                                  </p:childTnLst>
                                </p:cTn>
                              </p:par>
                            </p:childTnLst>
                          </p:cTn>
                        </p:par>
                      </p:childTnLst>
                    </p:cTn>
                  </p:par>
                </p:childTnLst>
              </p:cTn>
              <p:nextCondLst>
                <p:cond evt="onClick" delay="0">
                  <p:tgtEl>
                    <p:spTgt spid="4"/>
                  </p:tgtEl>
                </p:cond>
              </p:nextCondLst>
            </p:seq>
            <p:seq concurrent="1" nextAc="seek">
              <p:cTn id="15" restart="whenNotActive" fill="hold" evtFilter="cancelBubble" nodeType="interactiveSeq">
                <p:stCondLst>
                  <p:cond evt="onClick" delay="0">
                    <p:tgtEl>
                      <p:spTgt spid="10"/>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childTnLst>
                                </p:cTn>
                              </p:par>
                              <p:par>
                                <p:cTn id="20" presetID="8" presetClass="emph" presetSubtype="0" fill="hold" nodeType="withEffect">
                                  <p:stCondLst>
                                    <p:cond delay="0"/>
                                  </p:stCondLst>
                                  <p:childTnLst>
                                    <p:animRot by="2700000">
                                      <p:cBhvr>
                                        <p:cTn id="21" dur="250" fill="hold"/>
                                        <p:tgtEl>
                                          <p:spTgt spid="10"/>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24"/>
                                        </p:tgtEl>
                                        <p:attrNameLst>
                                          <p:attrName>style.visibility</p:attrName>
                                        </p:attrNameLst>
                                      </p:cBhvr>
                                      <p:to>
                                        <p:strVal val="hidden"/>
                                      </p:to>
                                    </p:set>
                                  </p:childTnLst>
                                </p:cTn>
                              </p:par>
                              <p:par>
                                <p:cTn id="26" presetID="8" presetClass="emph" presetSubtype="0" fill="hold" nodeType="withEffect">
                                  <p:stCondLst>
                                    <p:cond delay="0"/>
                                  </p:stCondLst>
                                  <p:childTnLst>
                                    <p:animRot by="-2700000">
                                      <p:cBhvr>
                                        <p:cTn id="27" dur="250" fill="hold"/>
                                        <p:tgtEl>
                                          <p:spTgt spid="10"/>
                                        </p:tgtEl>
                                        <p:attrNameLst>
                                          <p:attrName>r</p:attrName>
                                        </p:attrNameLst>
                                      </p:cBhvr>
                                    </p:animRot>
                                  </p:childTnLst>
                                </p:cTn>
                              </p:par>
                            </p:childTnLst>
                          </p:cTn>
                        </p:par>
                      </p:childTnLst>
                    </p:cTn>
                  </p:par>
                </p:childTnLst>
              </p:cTn>
              <p:nextCondLst>
                <p:cond evt="onClick" delay="0">
                  <p:tgtEl>
                    <p:spTgt spid="10"/>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8" presetClass="emph" presetSubtype="0" fill="hold" nodeType="withEffect">
                                  <p:stCondLst>
                                    <p:cond delay="0"/>
                                  </p:stCondLst>
                                  <p:childTnLst>
                                    <p:animRot by="2700000">
                                      <p:cBhvr>
                                        <p:cTn id="34" dur="250" fill="hold"/>
                                        <p:tgtEl>
                                          <p:spTgt spid="11"/>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27"/>
                                        </p:tgtEl>
                                        <p:attrNameLst>
                                          <p:attrName>style.visibility</p:attrName>
                                        </p:attrNameLst>
                                      </p:cBhvr>
                                      <p:to>
                                        <p:strVal val="hidden"/>
                                      </p:to>
                                    </p:set>
                                  </p:childTnLst>
                                </p:cTn>
                              </p:par>
                              <p:par>
                                <p:cTn id="39" presetID="8" presetClass="emph" presetSubtype="0" fill="hold" nodeType="withEffect">
                                  <p:stCondLst>
                                    <p:cond delay="0"/>
                                  </p:stCondLst>
                                  <p:childTnLst>
                                    <p:animRot by="-2700000">
                                      <p:cBhvr>
                                        <p:cTn id="40" dur="250" fill="hold"/>
                                        <p:tgtEl>
                                          <p:spTgt spid="11"/>
                                        </p:tgtEl>
                                        <p:attrNameLst>
                                          <p:attrName>r</p:attrName>
                                        </p:attrNameLst>
                                      </p:cBhvr>
                                    </p:animRot>
                                  </p:childTnLst>
                                </p:cTn>
                              </p:par>
                            </p:childTnLst>
                          </p:cTn>
                        </p:par>
                      </p:childTnLst>
                    </p:cTn>
                  </p:par>
                </p:childTnLst>
              </p:cTn>
              <p:nextCondLst>
                <p:cond evt="onClick" delay="0">
                  <p:tgtEl>
                    <p:spTgt spid="11"/>
                  </p:tgtEl>
                </p:cond>
              </p:nextCondLst>
            </p:seq>
            <p:seq concurrent="1" nextAc="seek">
              <p:cTn id="41" restart="whenNotActive" fill="hold" evtFilter="cancelBubble" nodeType="interactiveSeq">
                <p:stCondLst>
                  <p:cond evt="onClick" delay="0">
                    <p:tgtEl>
                      <p:spTgt spid="12"/>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0"/>
                                        </p:tgtEl>
                                        <p:attrNameLst>
                                          <p:attrName>style.visibility</p:attrName>
                                        </p:attrNameLst>
                                      </p:cBhvr>
                                      <p:to>
                                        <p:strVal val="visible"/>
                                      </p:to>
                                    </p:set>
                                  </p:childTnLst>
                                </p:cTn>
                              </p:par>
                              <p:par>
                                <p:cTn id="46" presetID="8" presetClass="emph" presetSubtype="0" fill="hold" nodeType="withEffect">
                                  <p:stCondLst>
                                    <p:cond delay="0"/>
                                  </p:stCondLst>
                                  <p:childTnLst>
                                    <p:animRot by="2700000">
                                      <p:cBhvr>
                                        <p:cTn id="47" dur="250" fill="hold"/>
                                        <p:tgtEl>
                                          <p:spTgt spid="12"/>
                                        </p:tgtEl>
                                        <p:attrNameLst>
                                          <p:attrName>r</p:attrName>
                                        </p:attrNameLst>
                                      </p:cBhvr>
                                    </p:animRo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grpId="1" nodeType="clickEffect">
                                  <p:stCondLst>
                                    <p:cond delay="0"/>
                                  </p:stCondLst>
                                  <p:childTnLst>
                                    <p:set>
                                      <p:cBhvr>
                                        <p:cTn id="51" dur="1" fill="hold">
                                          <p:stCondLst>
                                            <p:cond delay="0"/>
                                          </p:stCondLst>
                                        </p:cTn>
                                        <p:tgtEl>
                                          <p:spTgt spid="30"/>
                                        </p:tgtEl>
                                        <p:attrNameLst>
                                          <p:attrName>style.visibility</p:attrName>
                                        </p:attrNameLst>
                                      </p:cBhvr>
                                      <p:to>
                                        <p:strVal val="hidden"/>
                                      </p:to>
                                    </p:set>
                                  </p:childTnLst>
                                </p:cTn>
                              </p:par>
                              <p:par>
                                <p:cTn id="52" presetID="8" presetClass="emph" presetSubtype="0" fill="hold" nodeType="withEffect">
                                  <p:stCondLst>
                                    <p:cond delay="0"/>
                                  </p:stCondLst>
                                  <p:childTnLst>
                                    <p:animRot by="-2700000">
                                      <p:cBhvr>
                                        <p:cTn id="53" dur="250" fill="hold"/>
                                        <p:tgtEl>
                                          <p:spTgt spid="12"/>
                                        </p:tgtEl>
                                        <p:attrNameLst>
                                          <p:attrName>r</p:attrName>
                                        </p:attrNameLst>
                                      </p:cBhvr>
                                    </p:animRot>
                                  </p:childTnLst>
                                </p:cTn>
                              </p:par>
                            </p:childTnLst>
                          </p:cTn>
                        </p:par>
                      </p:childTnLst>
                    </p:cTn>
                  </p:par>
                </p:childTnLst>
              </p:cTn>
              <p:nextCondLst>
                <p:cond evt="onClick" delay="0">
                  <p:tgtEl>
                    <p:spTgt spid="12"/>
                  </p:tgtEl>
                </p:cond>
              </p:nextCondLst>
            </p:seq>
            <p:seq concurrent="1" nextAc="seek">
              <p:cTn id="54" restart="whenNotActive" fill="hold" evtFilter="cancelBubble" nodeType="interactiveSeq">
                <p:stCondLst>
                  <p:cond evt="onClick" delay="0">
                    <p:tgtEl>
                      <p:spTgt spid="13"/>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par>
                                <p:cTn id="59" presetID="8" presetClass="emph" presetSubtype="0" fill="hold" nodeType="withEffect">
                                  <p:stCondLst>
                                    <p:cond delay="0"/>
                                  </p:stCondLst>
                                  <p:childTnLst>
                                    <p:animRot by="2700000">
                                      <p:cBhvr>
                                        <p:cTn id="60" dur="250" fill="hold"/>
                                        <p:tgtEl>
                                          <p:spTgt spid="13"/>
                                        </p:tgtEl>
                                        <p:attrNameLst>
                                          <p:attrName>r</p:attrName>
                                        </p:attrNameLst>
                                      </p:cBhvr>
                                    </p:animRo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25"/>
                                        </p:tgtEl>
                                        <p:attrNameLst>
                                          <p:attrName>style.visibility</p:attrName>
                                        </p:attrNameLst>
                                      </p:cBhvr>
                                      <p:to>
                                        <p:strVal val="hidden"/>
                                      </p:to>
                                    </p:set>
                                  </p:childTnLst>
                                </p:cTn>
                              </p:par>
                              <p:par>
                                <p:cTn id="65" presetID="8" presetClass="emph" presetSubtype="0" fill="hold" nodeType="withEffect">
                                  <p:stCondLst>
                                    <p:cond delay="0"/>
                                  </p:stCondLst>
                                  <p:childTnLst>
                                    <p:animRot by="-2700000">
                                      <p:cBhvr>
                                        <p:cTn id="66" dur="250" fill="hold"/>
                                        <p:tgtEl>
                                          <p:spTgt spid="13"/>
                                        </p:tgtEl>
                                        <p:attrNameLst>
                                          <p:attrName>r</p:attrName>
                                        </p:attrNameLst>
                                      </p:cBhvr>
                                    </p:animRot>
                                  </p:childTnLst>
                                </p:cTn>
                              </p:par>
                            </p:childTnLst>
                          </p:cTn>
                        </p:par>
                      </p:childTnLst>
                    </p:cTn>
                  </p:par>
                </p:childTnLst>
              </p:cTn>
              <p:nextCondLst>
                <p:cond evt="onClick" delay="0">
                  <p:tgtEl>
                    <p:spTgt spid="13"/>
                  </p:tgtEl>
                </p:cond>
              </p:nextCondLst>
            </p:seq>
            <p:seq concurrent="1" nextAc="seek">
              <p:cTn id="67" restart="whenNotActive" fill="hold" evtFilter="cancelBubble" nodeType="interactiveSeq">
                <p:stCondLst>
                  <p:cond evt="onClick" delay="0">
                    <p:tgtEl>
                      <p:spTgt spid="14"/>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23"/>
                                        </p:tgtEl>
                                        <p:attrNameLst>
                                          <p:attrName>style.visibility</p:attrName>
                                        </p:attrNameLst>
                                      </p:cBhvr>
                                      <p:to>
                                        <p:strVal val="visible"/>
                                      </p:to>
                                    </p:set>
                                  </p:childTnLst>
                                </p:cTn>
                              </p:par>
                              <p:par>
                                <p:cTn id="72" presetID="8" presetClass="emph" presetSubtype="0" fill="hold" nodeType="withEffect">
                                  <p:stCondLst>
                                    <p:cond delay="0"/>
                                  </p:stCondLst>
                                  <p:childTnLst>
                                    <p:animRot by="2700000">
                                      <p:cBhvr>
                                        <p:cTn id="73" dur="250" fill="hold"/>
                                        <p:tgtEl>
                                          <p:spTgt spid="14"/>
                                        </p:tgtEl>
                                        <p:attrNameLst>
                                          <p:attrName>r</p:attrName>
                                        </p:attrNameLst>
                                      </p:cBhvr>
                                    </p:animRot>
                                  </p:childTnLst>
                                </p:cTn>
                              </p:par>
                            </p:childTnLst>
                          </p:cTn>
                        </p:par>
                      </p:childTnLst>
                    </p:cTn>
                  </p:par>
                  <p:par>
                    <p:cTn id="74" fill="hold">
                      <p:stCondLst>
                        <p:cond delay="indefinite"/>
                      </p:stCondLst>
                      <p:childTnLst>
                        <p:par>
                          <p:cTn id="75" fill="hold">
                            <p:stCondLst>
                              <p:cond delay="0"/>
                            </p:stCondLst>
                            <p:childTnLst>
                              <p:par>
                                <p:cTn id="76" presetID="1" presetClass="exit" presetSubtype="0" fill="hold" grpId="1" nodeType="clickEffect">
                                  <p:stCondLst>
                                    <p:cond delay="0"/>
                                  </p:stCondLst>
                                  <p:childTnLst>
                                    <p:set>
                                      <p:cBhvr>
                                        <p:cTn id="77" dur="1" fill="hold">
                                          <p:stCondLst>
                                            <p:cond delay="0"/>
                                          </p:stCondLst>
                                        </p:cTn>
                                        <p:tgtEl>
                                          <p:spTgt spid="23"/>
                                        </p:tgtEl>
                                        <p:attrNameLst>
                                          <p:attrName>style.visibility</p:attrName>
                                        </p:attrNameLst>
                                      </p:cBhvr>
                                      <p:to>
                                        <p:strVal val="hidden"/>
                                      </p:to>
                                    </p:set>
                                  </p:childTnLst>
                                </p:cTn>
                              </p:par>
                              <p:par>
                                <p:cTn id="78" presetID="8" presetClass="emph" presetSubtype="0" fill="hold" nodeType="withEffect">
                                  <p:stCondLst>
                                    <p:cond delay="0"/>
                                  </p:stCondLst>
                                  <p:childTnLst>
                                    <p:animRot by="-2700000">
                                      <p:cBhvr>
                                        <p:cTn id="79" dur="250" fill="hold"/>
                                        <p:tgtEl>
                                          <p:spTgt spid="14"/>
                                        </p:tgtEl>
                                        <p:attrNameLst>
                                          <p:attrName>r</p:attrName>
                                        </p:attrNameLst>
                                      </p:cBhvr>
                                    </p:animRot>
                                  </p:childTnLst>
                                </p:cTn>
                              </p:par>
                            </p:childTnLst>
                          </p:cTn>
                        </p:par>
                      </p:childTnLst>
                    </p:cTn>
                  </p:par>
                </p:childTnLst>
              </p:cTn>
              <p:nextCondLst>
                <p:cond evt="onClick" delay="0">
                  <p:tgtEl>
                    <p:spTgt spid="14"/>
                  </p:tgtEl>
                </p:cond>
              </p:nextCondLst>
            </p:seq>
            <p:seq concurrent="1" nextAc="seek">
              <p:cTn id="80" restart="whenNotActive" fill="hold" evtFilter="cancelBubble" nodeType="interactiveSeq">
                <p:stCondLst>
                  <p:cond evt="onClick" delay="0">
                    <p:tgtEl>
                      <p:spTgt spid="15"/>
                    </p:tgtEl>
                  </p:cond>
                </p:stCondLst>
                <p:endSync evt="end" delay="0">
                  <p:rtn val="all"/>
                </p:endSync>
                <p:childTnLst>
                  <p:par>
                    <p:cTn id="81" fill="hold">
                      <p:stCondLst>
                        <p:cond delay="0"/>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1"/>
                                        </p:tgtEl>
                                        <p:attrNameLst>
                                          <p:attrName>style.visibility</p:attrName>
                                        </p:attrNameLst>
                                      </p:cBhvr>
                                      <p:to>
                                        <p:strVal val="visible"/>
                                      </p:to>
                                    </p:set>
                                  </p:childTnLst>
                                </p:cTn>
                              </p:par>
                              <p:par>
                                <p:cTn id="85" presetID="8" presetClass="emph" presetSubtype="0" fill="hold" nodeType="withEffect">
                                  <p:stCondLst>
                                    <p:cond delay="0"/>
                                  </p:stCondLst>
                                  <p:childTnLst>
                                    <p:animRot by="2700000">
                                      <p:cBhvr>
                                        <p:cTn id="86" dur="250" fill="hold"/>
                                        <p:tgtEl>
                                          <p:spTgt spid="15"/>
                                        </p:tgtEl>
                                        <p:attrNameLst>
                                          <p:attrName>r</p:attrName>
                                        </p:attrNameLst>
                                      </p:cBhvr>
                                    </p:animRo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1" nodeType="clickEffect">
                                  <p:stCondLst>
                                    <p:cond delay="0"/>
                                  </p:stCondLst>
                                  <p:childTnLst>
                                    <p:set>
                                      <p:cBhvr>
                                        <p:cTn id="90" dur="1" fill="hold">
                                          <p:stCondLst>
                                            <p:cond delay="0"/>
                                          </p:stCondLst>
                                        </p:cTn>
                                        <p:tgtEl>
                                          <p:spTgt spid="31"/>
                                        </p:tgtEl>
                                        <p:attrNameLst>
                                          <p:attrName>style.visibility</p:attrName>
                                        </p:attrNameLst>
                                      </p:cBhvr>
                                      <p:to>
                                        <p:strVal val="hidden"/>
                                      </p:to>
                                    </p:set>
                                  </p:childTnLst>
                                </p:cTn>
                              </p:par>
                              <p:par>
                                <p:cTn id="91" presetID="8" presetClass="emph" presetSubtype="0" fill="hold" nodeType="withEffect">
                                  <p:stCondLst>
                                    <p:cond delay="0"/>
                                  </p:stCondLst>
                                  <p:childTnLst>
                                    <p:animRot by="-2700000">
                                      <p:cBhvr>
                                        <p:cTn id="92" dur="250" fill="hold"/>
                                        <p:tgtEl>
                                          <p:spTgt spid="15"/>
                                        </p:tgtEl>
                                        <p:attrNameLst>
                                          <p:attrName>r</p:attrName>
                                        </p:attrNameLst>
                                      </p:cBhvr>
                                    </p:animRot>
                                  </p:childTnLst>
                                </p:cTn>
                              </p:par>
                            </p:childTnLst>
                          </p:cTn>
                        </p:par>
                      </p:childTnLst>
                    </p:cTn>
                  </p:par>
                </p:childTnLst>
              </p:cTn>
              <p:nextCondLst>
                <p:cond evt="onClick" delay="0">
                  <p:tgtEl>
                    <p:spTgt spid="15"/>
                  </p:tgtEl>
                </p:cond>
              </p:nextCondLst>
            </p:seq>
            <p:seq concurrent="1" nextAc="seek">
              <p:cTn id="93" restart="whenNotActive" fill="hold" evtFilter="cancelBubble" nodeType="interactiveSeq">
                <p:stCondLst>
                  <p:cond evt="onClick" delay="0">
                    <p:tgtEl>
                      <p:spTgt spid="16"/>
                    </p:tgtEl>
                  </p:cond>
                </p:stCondLst>
                <p:endSync evt="end" delay="0">
                  <p:rtn val="all"/>
                </p:endSync>
                <p:childTnLst>
                  <p:par>
                    <p:cTn id="94" fill="hold">
                      <p:stCondLst>
                        <p:cond delay="0"/>
                      </p:stCondLst>
                      <p:childTnLst>
                        <p:par>
                          <p:cTn id="95" fill="hold">
                            <p:stCondLst>
                              <p:cond delay="0"/>
                            </p:stCondLst>
                            <p:childTnLst>
                              <p:par>
                                <p:cTn id="96" presetID="2" presetClass="entr" presetSubtype="4" fill="hold" nodeType="clickEffect">
                                  <p:stCondLst>
                                    <p:cond delay="0"/>
                                  </p:stCondLst>
                                  <p:childTnLst>
                                    <p:set>
                                      <p:cBhvr>
                                        <p:cTn id="97" dur="1" fill="hold">
                                          <p:stCondLst>
                                            <p:cond delay="0"/>
                                          </p:stCondLst>
                                        </p:cTn>
                                        <p:tgtEl>
                                          <p:spTgt spid="17"/>
                                        </p:tgtEl>
                                        <p:attrNameLst>
                                          <p:attrName>style.visibility</p:attrName>
                                        </p:attrNameLst>
                                      </p:cBhvr>
                                      <p:to>
                                        <p:strVal val="visible"/>
                                      </p:to>
                                    </p:set>
                                    <p:anim calcmode="lin" valueType="num">
                                      <p:cBhvr additive="base">
                                        <p:cTn id="98" dur="500" fill="hold"/>
                                        <p:tgtEl>
                                          <p:spTgt spid="17"/>
                                        </p:tgtEl>
                                        <p:attrNameLst>
                                          <p:attrName>ppt_x</p:attrName>
                                        </p:attrNameLst>
                                      </p:cBhvr>
                                      <p:tavLst>
                                        <p:tav tm="0">
                                          <p:val>
                                            <p:strVal val="#ppt_x"/>
                                          </p:val>
                                        </p:tav>
                                        <p:tav tm="100000">
                                          <p:val>
                                            <p:strVal val="#ppt_x"/>
                                          </p:val>
                                        </p:tav>
                                      </p:tavLst>
                                    </p:anim>
                                    <p:anim calcmode="lin" valueType="num">
                                      <p:cBhvr additive="base">
                                        <p:cTn id="99" dur="500" fill="hold"/>
                                        <p:tgtEl>
                                          <p:spTgt spid="17"/>
                                        </p:tgtEl>
                                        <p:attrNameLst>
                                          <p:attrName>ppt_y</p:attrName>
                                        </p:attrNameLst>
                                      </p:cBhvr>
                                      <p:tavLst>
                                        <p:tav tm="0">
                                          <p:val>
                                            <p:strVal val="1+#ppt_h/2"/>
                                          </p:val>
                                        </p:tav>
                                        <p:tav tm="100000">
                                          <p:val>
                                            <p:strVal val="#ppt_y"/>
                                          </p:val>
                                        </p:tav>
                                      </p:tavLst>
                                    </p:anim>
                                  </p:childTnLst>
                                </p:cTn>
                              </p:par>
                              <p:par>
                                <p:cTn id="100" presetID="2" presetClass="entr" presetSubtype="4" fill="hold" nodeType="withEffect">
                                  <p:stCondLst>
                                    <p:cond delay="0"/>
                                  </p:stCondLst>
                                  <p:childTnLst>
                                    <p:set>
                                      <p:cBhvr>
                                        <p:cTn id="101" dur="1" fill="hold">
                                          <p:stCondLst>
                                            <p:cond delay="0"/>
                                          </p:stCondLst>
                                        </p:cTn>
                                        <p:tgtEl>
                                          <p:spTgt spid="36"/>
                                        </p:tgtEl>
                                        <p:attrNameLst>
                                          <p:attrName>style.visibility</p:attrName>
                                        </p:attrNameLst>
                                      </p:cBhvr>
                                      <p:to>
                                        <p:strVal val="visible"/>
                                      </p:to>
                                    </p:set>
                                    <p:anim calcmode="lin" valueType="num">
                                      <p:cBhvr additive="base">
                                        <p:cTn id="102" dur="500" fill="hold"/>
                                        <p:tgtEl>
                                          <p:spTgt spid="36"/>
                                        </p:tgtEl>
                                        <p:attrNameLst>
                                          <p:attrName>ppt_x</p:attrName>
                                        </p:attrNameLst>
                                      </p:cBhvr>
                                      <p:tavLst>
                                        <p:tav tm="0">
                                          <p:val>
                                            <p:strVal val="#ppt_x"/>
                                          </p:val>
                                        </p:tav>
                                        <p:tav tm="100000">
                                          <p:val>
                                            <p:strVal val="#ppt_x"/>
                                          </p:val>
                                        </p:tav>
                                      </p:tavLst>
                                    </p:anim>
                                    <p:anim calcmode="lin" valueType="num">
                                      <p:cBhvr additive="base">
                                        <p:cTn id="10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6"/>
                  </p:tgtEl>
                </p:cond>
              </p:nextCondLst>
            </p:seq>
            <p:seq concurrent="1" nextAc="seek">
              <p:cTn id="104" restart="whenNotActive" fill="hold" evtFilter="cancelBubble" nodeType="interactiveSeq">
                <p:stCondLst>
                  <p:cond evt="onClick" delay="0">
                    <p:tgtEl>
                      <p:spTgt spid="36"/>
                    </p:tgtEl>
                  </p:cond>
                </p:stCondLst>
                <p:endSync evt="end" delay="0">
                  <p:rtn val="all"/>
                </p:endSync>
                <p:childTnLst>
                  <p:par>
                    <p:cTn id="105" fill="hold">
                      <p:stCondLst>
                        <p:cond delay="0"/>
                      </p:stCondLst>
                      <p:childTnLst>
                        <p:par>
                          <p:cTn id="106" fill="hold">
                            <p:stCondLst>
                              <p:cond delay="0"/>
                            </p:stCondLst>
                            <p:childTnLst>
                              <p:par>
                                <p:cTn id="107" presetID="2" presetClass="exit" presetSubtype="4" fill="hold" nodeType="clickEffect">
                                  <p:stCondLst>
                                    <p:cond delay="0"/>
                                  </p:stCondLst>
                                  <p:childTnLst>
                                    <p:anim calcmode="lin" valueType="num">
                                      <p:cBhvr additive="base">
                                        <p:cTn id="108" dur="500"/>
                                        <p:tgtEl>
                                          <p:spTgt spid="36"/>
                                        </p:tgtEl>
                                        <p:attrNameLst>
                                          <p:attrName>ppt_x</p:attrName>
                                        </p:attrNameLst>
                                      </p:cBhvr>
                                      <p:tavLst>
                                        <p:tav tm="0">
                                          <p:val>
                                            <p:strVal val="ppt_x"/>
                                          </p:val>
                                        </p:tav>
                                        <p:tav tm="100000">
                                          <p:val>
                                            <p:strVal val="ppt_x"/>
                                          </p:val>
                                        </p:tav>
                                      </p:tavLst>
                                    </p:anim>
                                    <p:anim calcmode="lin" valueType="num">
                                      <p:cBhvr additive="base">
                                        <p:cTn id="109" dur="500"/>
                                        <p:tgtEl>
                                          <p:spTgt spid="36"/>
                                        </p:tgtEl>
                                        <p:attrNameLst>
                                          <p:attrName>ppt_y</p:attrName>
                                        </p:attrNameLst>
                                      </p:cBhvr>
                                      <p:tavLst>
                                        <p:tav tm="0">
                                          <p:val>
                                            <p:strVal val="ppt_y"/>
                                          </p:val>
                                        </p:tav>
                                        <p:tav tm="100000">
                                          <p:val>
                                            <p:strVal val="1+ppt_h/2"/>
                                          </p:val>
                                        </p:tav>
                                      </p:tavLst>
                                    </p:anim>
                                    <p:set>
                                      <p:cBhvr>
                                        <p:cTn id="110" dur="1" fill="hold">
                                          <p:stCondLst>
                                            <p:cond delay="499"/>
                                          </p:stCondLst>
                                        </p:cTn>
                                        <p:tgtEl>
                                          <p:spTgt spid="36"/>
                                        </p:tgtEl>
                                        <p:attrNameLst>
                                          <p:attrName>style.visibility</p:attrName>
                                        </p:attrNameLst>
                                      </p:cBhvr>
                                      <p:to>
                                        <p:strVal val="hidden"/>
                                      </p:to>
                                    </p:set>
                                  </p:childTnLst>
                                </p:cTn>
                              </p:par>
                              <p:par>
                                <p:cTn id="111" presetID="2" presetClass="exit" presetSubtype="4" fill="hold" nodeType="withEffect">
                                  <p:stCondLst>
                                    <p:cond delay="0"/>
                                  </p:stCondLst>
                                  <p:childTnLst>
                                    <p:anim calcmode="lin" valueType="num">
                                      <p:cBhvr additive="base">
                                        <p:cTn id="112" dur="500"/>
                                        <p:tgtEl>
                                          <p:spTgt spid="17"/>
                                        </p:tgtEl>
                                        <p:attrNameLst>
                                          <p:attrName>ppt_x</p:attrName>
                                        </p:attrNameLst>
                                      </p:cBhvr>
                                      <p:tavLst>
                                        <p:tav tm="0">
                                          <p:val>
                                            <p:strVal val="ppt_x"/>
                                          </p:val>
                                        </p:tav>
                                        <p:tav tm="100000">
                                          <p:val>
                                            <p:strVal val="ppt_x"/>
                                          </p:val>
                                        </p:tav>
                                      </p:tavLst>
                                    </p:anim>
                                    <p:anim calcmode="lin" valueType="num">
                                      <p:cBhvr additive="base">
                                        <p:cTn id="113" dur="500"/>
                                        <p:tgtEl>
                                          <p:spTgt spid="17"/>
                                        </p:tgtEl>
                                        <p:attrNameLst>
                                          <p:attrName>ppt_y</p:attrName>
                                        </p:attrNameLst>
                                      </p:cBhvr>
                                      <p:tavLst>
                                        <p:tav tm="0">
                                          <p:val>
                                            <p:strVal val="ppt_y"/>
                                          </p:val>
                                        </p:tav>
                                        <p:tav tm="100000">
                                          <p:val>
                                            <p:strVal val="1+ppt_h/2"/>
                                          </p:val>
                                        </p:tav>
                                      </p:tavLst>
                                    </p:anim>
                                    <p:set>
                                      <p:cBhvr>
                                        <p:cTn id="11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36"/>
                  </p:tgtEl>
                </p:cond>
              </p:nextCondLst>
            </p:seq>
          </p:childTnLst>
        </p:cTn>
      </p:par>
    </p:tnLst>
    <p:bldLst>
      <p:bldP spid="24" grpId="0" animBg="1"/>
      <p:bldP spid="24" grpId="1" animBg="1"/>
      <p:bldP spid="25" grpId="0" animBg="1"/>
      <p:bldP spid="25" grpId="1" animBg="1"/>
      <p:bldP spid="26" grpId="0" animBg="1"/>
      <p:bldP spid="26" grpId="1" animBg="1"/>
      <p:bldP spid="27" grpId="0" animBg="1"/>
      <p:bldP spid="27" grpId="1" animBg="1"/>
      <p:bldP spid="30" grpId="0" animBg="1"/>
      <p:bldP spid="30" grpId="1" animBg="1"/>
      <p:bldP spid="31" grpId="0" animBg="1"/>
      <p:bldP spid="31" grpId="1" animBg="1"/>
      <p:bldP spid="23" grpId="0" animBg="1"/>
      <p:bldP spid="23"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9200</TotalTime>
  <Words>2987</Words>
  <Application>Microsoft Office PowerPoint</Application>
  <PresentationFormat>Widescreen</PresentationFormat>
  <Paragraphs>435</Paragraphs>
  <Slides>43</Slides>
  <Notes>6</Notes>
  <HiddenSlides>0</HiddenSlides>
  <MMClips>9</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43</vt:i4>
      </vt:variant>
    </vt:vector>
  </HeadingPairs>
  <TitlesOfParts>
    <vt:vector size="50" baseType="lpstr">
      <vt:lpstr>Aptos Display</vt:lpstr>
      <vt:lpstr>Sztosfixed</vt:lpstr>
      <vt:lpstr>Montserrat</vt:lpstr>
      <vt:lpstr>SZTOS MEDIUM</vt:lpstr>
      <vt:lpstr>Aptos</vt:lpstr>
      <vt:lpstr>Arial</vt:lpstr>
      <vt:lpstr>Office Theme</vt:lpstr>
      <vt:lpstr>Supporting resource pack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Nathan</dc:creator>
  <cp:lastModifiedBy>Tathi Fernandes</cp:lastModifiedBy>
  <cp:revision>37</cp:revision>
  <dcterms:created xsi:type="dcterms:W3CDTF">2025-09-09T06:30:38Z</dcterms:created>
  <dcterms:modified xsi:type="dcterms:W3CDTF">2025-11-26T01:28:32Z</dcterms:modified>
</cp:coreProperties>
</file>