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45"/>
  </p:notesMasterIdLst>
  <p:sldIdLst>
    <p:sldId id="256" r:id="rId2"/>
    <p:sldId id="257" r:id="rId3"/>
    <p:sldId id="260" r:id="rId4"/>
    <p:sldId id="261" r:id="rId5"/>
    <p:sldId id="285" r:id="rId6"/>
    <p:sldId id="265" r:id="rId7"/>
    <p:sldId id="266" r:id="rId8"/>
    <p:sldId id="267" r:id="rId9"/>
    <p:sldId id="268" r:id="rId10"/>
    <p:sldId id="270" r:id="rId11"/>
    <p:sldId id="271" r:id="rId12"/>
    <p:sldId id="272" r:id="rId13"/>
    <p:sldId id="273" r:id="rId14"/>
    <p:sldId id="274" r:id="rId15"/>
    <p:sldId id="275" r:id="rId16"/>
    <p:sldId id="313" r:id="rId17"/>
    <p:sldId id="277" r:id="rId18"/>
    <p:sldId id="303" r:id="rId19"/>
    <p:sldId id="278" r:id="rId20"/>
    <p:sldId id="279" r:id="rId21"/>
    <p:sldId id="280" r:id="rId22"/>
    <p:sldId id="281" r:id="rId23"/>
    <p:sldId id="315" r:id="rId24"/>
    <p:sldId id="282" r:id="rId25"/>
    <p:sldId id="306" r:id="rId26"/>
    <p:sldId id="288" r:id="rId27"/>
    <p:sldId id="289" r:id="rId28"/>
    <p:sldId id="312" r:id="rId29"/>
    <p:sldId id="314" r:id="rId30"/>
    <p:sldId id="291" r:id="rId31"/>
    <p:sldId id="292" r:id="rId32"/>
    <p:sldId id="293" r:id="rId33"/>
    <p:sldId id="294" r:id="rId34"/>
    <p:sldId id="304" r:id="rId35"/>
    <p:sldId id="307" r:id="rId36"/>
    <p:sldId id="309" r:id="rId37"/>
    <p:sldId id="297" r:id="rId38"/>
    <p:sldId id="305" r:id="rId39"/>
    <p:sldId id="298" r:id="rId40"/>
    <p:sldId id="301" r:id="rId41"/>
    <p:sldId id="302" r:id="rId42"/>
    <p:sldId id="299" r:id="rId43"/>
    <p:sldId id="311"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SZTOS MEDIUM" pitchFamily="2" charset="0"/>
      <p:regular r:id="rId50"/>
    </p:embeddedFont>
    <p:embeddedFont>
      <p:font typeface="Sztosfixed" pitchFamily="2" charset="0"/>
      <p:regular r:id="rId51"/>
      <p:bold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B81C27-2D68-B2C4-278A-D18F7EE8433F}" name="Angelina Yalda" initials="AY" userId="S::angelina@kimberlineducation.com.au::73937b59-ecb3-45cd-917b-731079787a4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B2242"/>
    <a:srgbClr val="3D3432"/>
    <a:srgbClr val="2F7A34"/>
    <a:srgbClr val="D0EFFB"/>
    <a:srgbClr val="3EA345"/>
    <a:srgbClr val="FFFFFF"/>
    <a:srgbClr val="F9E2C5"/>
    <a:srgbClr val="E9E8FF"/>
    <a:srgbClr val="DEF1EC"/>
    <a:srgbClr val="E3EF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05" autoAdjust="0"/>
    <p:restoredTop sz="94655"/>
  </p:normalViewPr>
  <p:slideViewPr>
    <p:cSldViewPr snapToGrid="0">
      <p:cViewPr varScale="1">
        <p:scale>
          <a:sx n="111" d="100"/>
          <a:sy n="111" d="100"/>
        </p:scale>
        <p:origin x="108" y="3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FD189-31D2-0E4F-96C9-2267651603D6}" type="datetimeFigureOut">
              <a:rPr lang="en-US" smtClean="0"/>
              <a:t>11/26/2025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4AF60-F570-124D-9675-A61E85387322}" type="slidenum">
              <a:rPr lang="en-US" smtClean="0"/>
              <a:t>‹#›</a:t>
            </a:fld>
            <a:endParaRPr lang="en-US"/>
          </a:p>
        </p:txBody>
      </p:sp>
    </p:spTree>
    <p:extLst>
      <p:ext uri="{BB962C8B-B14F-4D97-AF65-F5344CB8AC3E}">
        <p14:creationId xmlns:p14="http://schemas.microsoft.com/office/powerpoint/2010/main" val="393014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a:t>
            </a:fld>
            <a:endParaRPr lang="en-US"/>
          </a:p>
        </p:txBody>
      </p:sp>
    </p:spTree>
    <p:extLst>
      <p:ext uri="{BB962C8B-B14F-4D97-AF65-F5344CB8AC3E}">
        <p14:creationId xmlns:p14="http://schemas.microsoft.com/office/powerpoint/2010/main" val="602715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a:t>
            </a:fld>
            <a:endParaRPr lang="en-US"/>
          </a:p>
        </p:txBody>
      </p:sp>
    </p:spTree>
    <p:extLst>
      <p:ext uri="{BB962C8B-B14F-4D97-AF65-F5344CB8AC3E}">
        <p14:creationId xmlns:p14="http://schemas.microsoft.com/office/powerpoint/2010/main" val="39738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B34AF60-F570-124D-9675-A61E85387322}" type="slidenum">
              <a:rPr lang="en-US" smtClean="0"/>
              <a:t>4</a:t>
            </a:fld>
            <a:endParaRPr lang="en-US"/>
          </a:p>
        </p:txBody>
      </p:sp>
    </p:spTree>
    <p:extLst>
      <p:ext uri="{BB962C8B-B14F-4D97-AF65-F5344CB8AC3E}">
        <p14:creationId xmlns:p14="http://schemas.microsoft.com/office/powerpoint/2010/main" val="409226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 mushrooms.</a:t>
            </a:r>
          </a:p>
        </p:txBody>
      </p:sp>
      <p:sp>
        <p:nvSpPr>
          <p:cNvPr id="4" name="Slide Number Placeholder 3"/>
          <p:cNvSpPr>
            <a:spLocks noGrp="1"/>
          </p:cNvSpPr>
          <p:nvPr>
            <p:ph type="sldNum" sz="quarter" idx="5"/>
          </p:nvPr>
        </p:nvSpPr>
        <p:spPr/>
        <p:txBody>
          <a:bodyPr/>
          <a:lstStyle/>
          <a:p>
            <a:fld id="{BB34AF60-F570-124D-9675-A61E85387322}" type="slidenum">
              <a:rPr lang="en-US" smtClean="0"/>
              <a:t>15</a:t>
            </a:fld>
            <a:endParaRPr lang="en-US"/>
          </a:p>
        </p:txBody>
      </p:sp>
    </p:spTree>
    <p:extLst>
      <p:ext uri="{BB962C8B-B14F-4D97-AF65-F5344CB8AC3E}">
        <p14:creationId xmlns:p14="http://schemas.microsoft.com/office/powerpoint/2010/main" val="193392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40</a:t>
            </a:fld>
            <a:endParaRPr lang="en-US"/>
          </a:p>
        </p:txBody>
      </p:sp>
    </p:spTree>
    <p:extLst>
      <p:ext uri="{BB962C8B-B14F-4D97-AF65-F5344CB8AC3E}">
        <p14:creationId xmlns:p14="http://schemas.microsoft.com/office/powerpoint/2010/main" val="3548055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CED99-ADDE-D00C-7EC8-E559353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A036-84BC-C8D1-4F44-F1EEE3682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D82F1-666E-7C22-482D-CD19FADEF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1A027-9403-47F6-245A-397A0E3A8484}"/>
              </a:ext>
            </a:extLst>
          </p:cNvPr>
          <p:cNvSpPr>
            <a:spLocks noGrp="1"/>
          </p:cNvSpPr>
          <p:nvPr>
            <p:ph type="sldNum" sz="quarter" idx="5"/>
          </p:nvPr>
        </p:nvSpPr>
        <p:spPr/>
        <p:txBody>
          <a:bodyPr/>
          <a:lstStyle/>
          <a:p>
            <a:fld id="{BB34AF60-F570-124D-9675-A61E85387322}" type="slidenum">
              <a:rPr lang="en-US" smtClean="0"/>
              <a:t>43</a:t>
            </a:fld>
            <a:endParaRPr lang="en-US"/>
          </a:p>
        </p:txBody>
      </p:sp>
    </p:spTree>
    <p:extLst>
      <p:ext uri="{BB962C8B-B14F-4D97-AF65-F5344CB8AC3E}">
        <p14:creationId xmlns:p14="http://schemas.microsoft.com/office/powerpoint/2010/main" val="3966167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0219-8970-865C-724D-1E67144CEF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53619F-947C-80F0-CFB0-C3996A8C8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A46266D-3C79-7458-EBE2-D274DD9C9DBF}"/>
              </a:ext>
            </a:extLst>
          </p:cNvPr>
          <p:cNvSpPr>
            <a:spLocks noGrp="1"/>
          </p:cNvSpPr>
          <p:nvPr>
            <p:ph type="dt" sz="half" idx="10"/>
          </p:nvPr>
        </p:nvSpPr>
        <p:spPr/>
        <p:txBody>
          <a:bodyPr/>
          <a:lstStyle/>
          <a:p>
            <a:fld id="{936C9764-726F-4D47-ABF1-1DB1E69DCE91}" type="datetime1">
              <a:rPr lang="en-AU" smtClean="0"/>
              <a:t>26/11/2025</a:t>
            </a:fld>
            <a:endParaRPr lang="en-US"/>
          </a:p>
        </p:txBody>
      </p:sp>
      <p:sp>
        <p:nvSpPr>
          <p:cNvPr id="5" name="Footer Placeholder 4">
            <a:extLst>
              <a:ext uri="{FF2B5EF4-FFF2-40B4-BE49-F238E27FC236}">
                <a16:creationId xmlns:a16="http://schemas.microsoft.com/office/drawing/2014/main" id="{B3F05EE1-E7BA-FC13-A91C-87F2BE87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6DF00-5E5C-D514-273A-18F8D0066761}"/>
              </a:ext>
            </a:extLst>
          </p:cNvPr>
          <p:cNvSpPr>
            <a:spLocks noGrp="1"/>
          </p:cNvSpPr>
          <p:nvPr>
            <p:ph type="sldNum" sz="quarter" idx="12"/>
          </p:nvPr>
        </p:nvSpPr>
        <p:spPr/>
        <p:txBody>
          <a:bodyPr/>
          <a:lstStyle/>
          <a:p>
            <a:fld id="{C3F77108-CF9B-6246-B880-D6DF5740904B}" type="slidenum">
              <a:rPr lang="en-US" smtClean="0"/>
              <a:t>‹#›</a:t>
            </a:fld>
            <a:endParaRPr lang="en-US"/>
          </a:p>
        </p:txBody>
      </p:sp>
    </p:spTree>
    <p:extLst>
      <p:ext uri="{BB962C8B-B14F-4D97-AF65-F5344CB8AC3E}">
        <p14:creationId xmlns:p14="http://schemas.microsoft.com/office/powerpoint/2010/main" val="311837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4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F1853309-C304-DE9A-582B-07B40DE450B3}"/>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0" name="Picture 9" descr="A white screen with black border&#10;&#10;AI-generated content may be incorrect.">
            <a:extLst>
              <a:ext uri="{FF2B5EF4-FFF2-40B4-BE49-F238E27FC236}">
                <a16:creationId xmlns:a16="http://schemas.microsoft.com/office/drawing/2014/main" id="{D4423034-B974-E2E7-521B-024782E31641}"/>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11" name="TextBox 10">
            <a:extLst>
              <a:ext uri="{FF2B5EF4-FFF2-40B4-BE49-F238E27FC236}">
                <a16:creationId xmlns:a16="http://schemas.microsoft.com/office/drawing/2014/main" id="{27B24495-7CC8-99B3-4694-F32D9CB1CB29}"/>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4</a:t>
            </a:r>
            <a:endParaRPr lang="en-US" dirty="0"/>
          </a:p>
        </p:txBody>
      </p:sp>
      <p:pic>
        <p:nvPicPr>
          <p:cNvPr id="12" name="Picture 11" descr="A white and black object&#10;&#10;AI-generated content may be incorrect.">
            <a:extLst>
              <a:ext uri="{FF2B5EF4-FFF2-40B4-BE49-F238E27FC236}">
                <a16:creationId xmlns:a16="http://schemas.microsoft.com/office/drawing/2014/main" id="{B31FB83A-C45C-26D4-44E2-837C8FFC8272}"/>
              </a:ext>
            </a:extLst>
          </p:cNvPr>
          <p:cNvPicPr>
            <a:picLocks noChangeAspect="1"/>
          </p:cNvPicPr>
          <p:nvPr userDrawn="1"/>
        </p:nvPicPr>
        <p:blipFill>
          <a:blip r:embed="rId4"/>
          <a:stretch>
            <a:fillRect/>
          </a:stretch>
        </p:blipFill>
        <p:spPr>
          <a:xfrm>
            <a:off x="10526780" y="6065942"/>
            <a:ext cx="1665220" cy="815417"/>
          </a:xfrm>
          <a:prstGeom prst="rect">
            <a:avLst/>
          </a:prstGeom>
        </p:spPr>
      </p:pic>
      <p:pic>
        <p:nvPicPr>
          <p:cNvPr id="13" name="Picture 12" descr="A green oval with black background&#10;&#10;AI-generated content may be incorrect.">
            <a:extLst>
              <a:ext uri="{FF2B5EF4-FFF2-40B4-BE49-F238E27FC236}">
                <a16:creationId xmlns:a16="http://schemas.microsoft.com/office/drawing/2014/main" id="{FA70616C-65AB-8E7A-1E74-01E3C21CD177}"/>
              </a:ext>
            </a:extLst>
          </p:cNvPr>
          <p:cNvPicPr>
            <a:picLocks noChangeAspect="1"/>
          </p:cNvPicPr>
          <p:nvPr userDrawn="1"/>
        </p:nvPicPr>
        <p:blipFill>
          <a:blip r:embed="rId5"/>
          <a:srcRect l="-5448" r="12718" b="63433"/>
          <a:stretch>
            <a:fillRect/>
          </a:stretch>
        </p:blipFill>
        <p:spPr>
          <a:xfrm flipH="1">
            <a:off x="-1" y="5906553"/>
            <a:ext cx="2545237"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1785607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5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0" name="Picture 9" descr="A white screen with black border&#10;&#10;AI-generated content may be incorrect.">
            <a:extLst>
              <a:ext uri="{FF2B5EF4-FFF2-40B4-BE49-F238E27FC236}">
                <a16:creationId xmlns:a16="http://schemas.microsoft.com/office/drawing/2014/main" id="{D4423034-B974-E2E7-521B-024782E31641}"/>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11" name="TextBox 10">
            <a:extLst>
              <a:ext uri="{FF2B5EF4-FFF2-40B4-BE49-F238E27FC236}">
                <a16:creationId xmlns:a16="http://schemas.microsoft.com/office/drawing/2014/main" id="{27B24495-7CC8-99B3-4694-F32D9CB1CB29}"/>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5</a:t>
            </a:r>
            <a:endParaRPr lang="en-US" dirty="0"/>
          </a:p>
        </p:txBody>
      </p:sp>
      <p:pic>
        <p:nvPicPr>
          <p:cNvPr id="12" name="Picture 11" descr="A white and black object&#10;&#10;AI-generated content may be incorrect.">
            <a:extLst>
              <a:ext uri="{FF2B5EF4-FFF2-40B4-BE49-F238E27FC236}">
                <a16:creationId xmlns:a16="http://schemas.microsoft.com/office/drawing/2014/main" id="{B31FB83A-C45C-26D4-44E2-837C8FFC8272}"/>
              </a:ext>
            </a:extLst>
          </p:cNvPr>
          <p:cNvPicPr>
            <a:picLocks noChangeAspect="1"/>
          </p:cNvPicPr>
          <p:nvPr userDrawn="1"/>
        </p:nvPicPr>
        <p:blipFill>
          <a:blip r:embed="rId4"/>
          <a:stretch>
            <a:fillRect/>
          </a:stretch>
        </p:blipFill>
        <p:spPr>
          <a:xfrm>
            <a:off x="10526780" y="6065942"/>
            <a:ext cx="1665220" cy="815417"/>
          </a:xfrm>
          <a:prstGeom prst="rect">
            <a:avLst/>
          </a:prstGeom>
        </p:spPr>
      </p:pic>
      <p:pic>
        <p:nvPicPr>
          <p:cNvPr id="13" name="Picture 12" descr="A green oval with black background&#10;&#10;AI-generated content may be incorrect.">
            <a:extLst>
              <a:ext uri="{FF2B5EF4-FFF2-40B4-BE49-F238E27FC236}">
                <a16:creationId xmlns:a16="http://schemas.microsoft.com/office/drawing/2014/main" id="{FA70616C-65AB-8E7A-1E74-01E3C21CD177}"/>
              </a:ext>
            </a:extLst>
          </p:cNvPr>
          <p:cNvPicPr>
            <a:picLocks noChangeAspect="1"/>
          </p:cNvPicPr>
          <p:nvPr userDrawn="1"/>
        </p:nvPicPr>
        <p:blipFill>
          <a:blip r:embed="rId5"/>
          <a:srcRect l="-5448" r="12718" b="63433"/>
          <a:stretch>
            <a:fillRect/>
          </a:stretch>
        </p:blipFill>
        <p:spPr>
          <a:xfrm flipH="1">
            <a:off x="-1" y="5906553"/>
            <a:ext cx="2545237"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973471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1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98F5A-F6CF-845F-C199-039E9635E343}"/>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63FC0CB2-9886-7F7C-FFA1-C0E5DB94A864}"/>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0C09A9DC-E3D1-729F-2497-5EAAF32D0C3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1</a:t>
            </a:r>
            <a:endParaRPr lang="en-US" dirty="0"/>
          </a:p>
        </p:txBody>
      </p:sp>
      <p:sp>
        <p:nvSpPr>
          <p:cNvPr id="5" name="Rectangle 4">
            <a:extLst>
              <a:ext uri="{FF2B5EF4-FFF2-40B4-BE49-F238E27FC236}">
                <a16:creationId xmlns:a16="http://schemas.microsoft.com/office/drawing/2014/main" id="{591FF8D2-2D87-DFD5-B244-3006424E68E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62940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2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94F0C-BEC7-6FF6-04DB-911616452E9B}"/>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63FC0CB2-9886-7F7C-FFA1-C0E5DB94A864}"/>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0C09A9DC-E3D1-729F-2497-5EAAF32D0C3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sp>
        <p:nvSpPr>
          <p:cNvPr id="5" name="Rectangle 4">
            <a:extLst>
              <a:ext uri="{FF2B5EF4-FFF2-40B4-BE49-F238E27FC236}">
                <a16:creationId xmlns:a16="http://schemas.microsoft.com/office/drawing/2014/main" id="{EC5C8AD2-89AA-A393-9EA9-CA90F54AF506}"/>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90347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3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48ED2-3BAF-208B-12C0-181F42B6D4AA}"/>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E11E8888-A9F0-3FEF-A895-9F26907DF028}"/>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20A5D17D-A2F8-B47F-2F4B-E3463EADAA2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3</a:t>
            </a:r>
            <a:endParaRPr lang="en-US" dirty="0"/>
          </a:p>
        </p:txBody>
      </p:sp>
      <p:sp>
        <p:nvSpPr>
          <p:cNvPr id="5" name="Rectangle 4">
            <a:extLst>
              <a:ext uri="{FF2B5EF4-FFF2-40B4-BE49-F238E27FC236}">
                <a16:creationId xmlns:a16="http://schemas.microsoft.com/office/drawing/2014/main" id="{6C434B42-55CA-D12C-C682-B1C561F3513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08604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4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770BC-EB7B-2D89-52ED-D70D39BBCCD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E11E8888-A9F0-3FEF-A895-9F26907DF028}"/>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20A5D17D-A2F8-B47F-2F4B-E3463EADAA2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4</a:t>
            </a:r>
            <a:endParaRPr lang="en-US" dirty="0"/>
          </a:p>
        </p:txBody>
      </p:sp>
      <p:sp>
        <p:nvSpPr>
          <p:cNvPr id="5" name="Rectangle 4">
            <a:extLst>
              <a:ext uri="{FF2B5EF4-FFF2-40B4-BE49-F238E27FC236}">
                <a16:creationId xmlns:a16="http://schemas.microsoft.com/office/drawing/2014/main" id="{093CE640-7474-1E4C-8DED-7BAA6935BE91}"/>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04123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5_gras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E11E8888-A9F0-3FEF-A895-9F26907DF028}"/>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20A5D17D-A2F8-B47F-2F4B-E3463EADAA2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5</a:t>
            </a:r>
            <a:endParaRPr lang="en-US" dirty="0"/>
          </a:p>
        </p:txBody>
      </p:sp>
      <p:sp>
        <p:nvSpPr>
          <p:cNvPr id="4" name="Rectangle 3">
            <a:extLst>
              <a:ext uri="{FF2B5EF4-FFF2-40B4-BE49-F238E27FC236}">
                <a16:creationId xmlns:a16="http://schemas.microsoft.com/office/drawing/2014/main" id="{569FC6FD-D1BC-7DC7-317C-D43886425DDD}"/>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6197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itch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a:stretch/>
        </p:blipFill>
        <p:spPr>
          <a:xfrm>
            <a:off x="2467" y="0"/>
            <a:ext cx="12187065" cy="6857999"/>
          </a:xfrm>
          <a:prstGeom prst="rect">
            <a:avLst/>
          </a:prstGeom>
        </p:spPr>
      </p:pic>
      <p:pic>
        <p:nvPicPr>
          <p:cNvPr id="2" name="Picture 1" descr="A white screen with black border&#10;&#10;AI-generated content may be incorrect.">
            <a:extLst>
              <a:ext uri="{FF2B5EF4-FFF2-40B4-BE49-F238E27FC236}">
                <a16:creationId xmlns:a16="http://schemas.microsoft.com/office/drawing/2014/main" id="{E11E8888-A9F0-3FEF-A895-9F26907DF028}"/>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3" name="TextBox 2">
            <a:extLst>
              <a:ext uri="{FF2B5EF4-FFF2-40B4-BE49-F238E27FC236}">
                <a16:creationId xmlns:a16="http://schemas.microsoft.com/office/drawing/2014/main" id="{20A5D17D-A2F8-B47F-2F4B-E3463EADAA2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3</a:t>
            </a:r>
            <a:endParaRPr lang="en-US" dirty="0"/>
          </a:p>
        </p:txBody>
      </p:sp>
    </p:spTree>
    <p:extLst>
      <p:ext uri="{BB962C8B-B14F-4D97-AF65-F5344CB8AC3E}">
        <p14:creationId xmlns:p14="http://schemas.microsoft.com/office/powerpoint/2010/main" val="252911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6A897F-584E-8D78-F9FF-57C5D40F13CA}"/>
              </a:ext>
            </a:extLst>
          </p:cNvPr>
          <p:cNvPicPr>
            <a:picLocks noChangeAspect="1"/>
          </p:cNvPicPr>
          <p:nvPr userDrawn="1"/>
        </p:nvPicPr>
        <p:blipFill>
          <a:blip r:embed="rId2"/>
          <a:srcRect r="626"/>
          <a:stretch>
            <a:fillRect/>
          </a:stretch>
        </p:blipFill>
        <p:spPr>
          <a:xfrm>
            <a:off x="2468" y="0"/>
            <a:ext cx="12189532" cy="6858000"/>
          </a:xfrm>
          <a:prstGeom prst="rect">
            <a:avLst/>
          </a:prstGeom>
        </p:spPr>
      </p:pic>
    </p:spTree>
    <p:extLst>
      <p:ext uri="{BB962C8B-B14F-4D97-AF65-F5344CB8AC3E}">
        <p14:creationId xmlns:p14="http://schemas.microsoft.com/office/powerpoint/2010/main" val="2557688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1_far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4E1AB5-88E3-9A11-153D-85A3644E522F}"/>
              </a:ext>
            </a:extLst>
          </p:cNvPr>
          <p:cNvPicPr>
            <a:picLocks noChangeAspect="1"/>
          </p:cNvPicPr>
          <p:nvPr userDrawn="1"/>
        </p:nvPicPr>
        <p:blipFill>
          <a:blip r:embed="rId2"/>
          <a:srcRect b="1587"/>
          <a:stretch>
            <a:fillRect/>
          </a:stretch>
        </p:blipFill>
        <p:spPr>
          <a:xfrm>
            <a:off x="0" y="0"/>
            <a:ext cx="12192000" cy="6858000"/>
          </a:xfrm>
          <a:prstGeom prst="rect">
            <a:avLst/>
          </a:prstGeom>
        </p:spPr>
      </p:pic>
      <p:pic>
        <p:nvPicPr>
          <p:cNvPr id="8" name="Picture 7" descr="A white screen with black border&#10;&#10;AI-generated content may be incorrect.">
            <a:extLst>
              <a:ext uri="{FF2B5EF4-FFF2-40B4-BE49-F238E27FC236}">
                <a16:creationId xmlns:a16="http://schemas.microsoft.com/office/drawing/2014/main" id="{0C643350-1E99-1CFC-2037-D00A33655A30}"/>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CD34CCD6-336A-2C08-23EF-501A63B74E7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1</a:t>
            </a:r>
            <a:endParaRPr lang="en-US" dirty="0"/>
          </a:p>
        </p:txBody>
      </p:sp>
      <p:sp>
        <p:nvSpPr>
          <p:cNvPr id="3" name="Rectangle 2">
            <a:extLst>
              <a:ext uri="{FF2B5EF4-FFF2-40B4-BE49-F238E27FC236}">
                <a16:creationId xmlns:a16="http://schemas.microsoft.com/office/drawing/2014/main" id="{760F89D4-6C8C-BF3E-A36E-1E034D4C5DA0}"/>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31895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1_blank">
    <p:spTree>
      <p:nvGrpSpPr>
        <p:cNvPr id="1" name=""/>
        <p:cNvGrpSpPr/>
        <p:nvPr/>
      </p:nvGrpSpPr>
      <p:grpSpPr>
        <a:xfrm>
          <a:off x="0" y="0"/>
          <a:ext cx="0" cy="0"/>
          <a:chOff x="0" y="0"/>
          <a:chExt cx="0" cy="0"/>
        </a:xfrm>
      </p:grpSpPr>
      <p:pic>
        <p:nvPicPr>
          <p:cNvPr id="22" name="Picture 21" descr="A white screen with black border&#10;&#10;AI-generated content may be incorrect.">
            <a:extLst>
              <a:ext uri="{FF2B5EF4-FFF2-40B4-BE49-F238E27FC236}">
                <a16:creationId xmlns:a16="http://schemas.microsoft.com/office/drawing/2014/main" id="{F8E27DE6-F65C-BADE-803D-28ADF9443A93}"/>
              </a:ext>
            </a:extLst>
          </p:cNvPr>
          <p:cNvPicPr>
            <a:picLocks noChangeAspect="1"/>
          </p:cNvPicPr>
          <p:nvPr userDrawn="1"/>
        </p:nvPicPr>
        <p:blipFill>
          <a:blip r:embed="rId2"/>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F8055ABC-8502-E820-1888-E4C58B5F3FEB}"/>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1</a:t>
            </a:r>
            <a:endParaRPr lang="en-US" dirty="0"/>
          </a:p>
        </p:txBody>
      </p:sp>
      <p:pic>
        <p:nvPicPr>
          <p:cNvPr id="19" name="Picture 18" descr="A white and black object&#10;&#10;AI-generated content may be incorrect.">
            <a:extLst>
              <a:ext uri="{FF2B5EF4-FFF2-40B4-BE49-F238E27FC236}">
                <a16:creationId xmlns:a16="http://schemas.microsoft.com/office/drawing/2014/main" id="{C80D9F4C-8642-8889-9230-1A7F55010BFA}"/>
              </a:ext>
            </a:extLst>
          </p:cNvPr>
          <p:cNvPicPr>
            <a:picLocks noChangeAspect="1"/>
          </p:cNvPicPr>
          <p:nvPr userDrawn="1"/>
        </p:nvPicPr>
        <p:blipFill>
          <a:blip r:embed="rId3"/>
          <a:stretch>
            <a:fillRect/>
          </a:stretch>
        </p:blipFill>
        <p:spPr>
          <a:xfrm>
            <a:off x="10526780" y="6082977"/>
            <a:ext cx="1665220" cy="815417"/>
          </a:xfrm>
          <a:prstGeom prst="rect">
            <a:avLst/>
          </a:prstGeom>
        </p:spPr>
      </p:pic>
    </p:spTree>
    <p:extLst>
      <p:ext uri="{BB962C8B-B14F-4D97-AF65-F5344CB8AC3E}">
        <p14:creationId xmlns:p14="http://schemas.microsoft.com/office/powerpoint/2010/main" val="2823554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2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2616F-C208-B2DE-D13A-655BCEF3818C}"/>
              </a:ext>
            </a:extLst>
          </p:cNvPr>
          <p:cNvPicPr>
            <a:picLocks noChangeAspect="1"/>
          </p:cNvPicPr>
          <p:nvPr userDrawn="1"/>
        </p:nvPicPr>
        <p:blipFill>
          <a:blip r:embed="rId2"/>
          <a:srcRect b="1587"/>
          <a:stretch>
            <a:fillRect/>
          </a:stretch>
        </p:blipFill>
        <p:spPr>
          <a:xfrm>
            <a:off x="0" y="0"/>
            <a:ext cx="12192000" cy="6858000"/>
          </a:xfrm>
          <a:prstGeom prst="rect">
            <a:avLst/>
          </a:prstGeom>
        </p:spPr>
      </p:pic>
      <p:pic>
        <p:nvPicPr>
          <p:cNvPr id="8" name="Picture 7" descr="A white screen with black border&#10;&#10;AI-generated content may be incorrect.">
            <a:extLst>
              <a:ext uri="{FF2B5EF4-FFF2-40B4-BE49-F238E27FC236}">
                <a16:creationId xmlns:a16="http://schemas.microsoft.com/office/drawing/2014/main" id="{0C643350-1E99-1CFC-2037-D00A33655A30}"/>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CD34CCD6-336A-2C08-23EF-501A63B74E7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sp>
        <p:nvSpPr>
          <p:cNvPr id="3" name="Rectangle 2">
            <a:extLst>
              <a:ext uri="{FF2B5EF4-FFF2-40B4-BE49-F238E27FC236}">
                <a16:creationId xmlns:a16="http://schemas.microsoft.com/office/drawing/2014/main" id="{6E04AC79-C67E-E086-3D20-9BFBD953E99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22220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3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D746AD-30AF-FC05-43AA-2ED4EE3823D0}"/>
              </a:ext>
            </a:extLst>
          </p:cNvPr>
          <p:cNvPicPr>
            <a:picLocks noChangeAspect="1"/>
          </p:cNvPicPr>
          <p:nvPr userDrawn="1"/>
        </p:nvPicPr>
        <p:blipFill>
          <a:blip r:embed="rId2"/>
          <a:srcRect b="1587"/>
          <a:stretch>
            <a:fillRect/>
          </a:stretch>
        </p:blipFill>
        <p:spPr>
          <a:xfrm>
            <a:off x="0" y="0"/>
            <a:ext cx="12192000" cy="6858000"/>
          </a:xfrm>
          <a:prstGeom prst="rect">
            <a:avLst/>
          </a:prstGeom>
        </p:spPr>
      </p:pic>
      <p:pic>
        <p:nvPicPr>
          <p:cNvPr id="8" name="Picture 7" descr="A white screen with black border&#10;&#10;AI-generated content may be incorrect.">
            <a:extLst>
              <a:ext uri="{FF2B5EF4-FFF2-40B4-BE49-F238E27FC236}">
                <a16:creationId xmlns:a16="http://schemas.microsoft.com/office/drawing/2014/main" id="{0C643350-1E99-1CFC-2037-D00A33655A30}"/>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CD34CCD6-336A-2C08-23EF-501A63B74E7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3</a:t>
            </a:r>
            <a:endParaRPr lang="en-US" dirty="0"/>
          </a:p>
        </p:txBody>
      </p:sp>
      <p:sp>
        <p:nvSpPr>
          <p:cNvPr id="3" name="Rectangle 2">
            <a:extLst>
              <a:ext uri="{FF2B5EF4-FFF2-40B4-BE49-F238E27FC236}">
                <a16:creationId xmlns:a16="http://schemas.microsoft.com/office/drawing/2014/main" id="{40A8AB49-AD89-C2DB-088E-51D35286D82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91123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4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2B9A8-2077-A8FE-9CDA-0A5DBA45BF28}"/>
              </a:ext>
            </a:extLst>
          </p:cNvPr>
          <p:cNvPicPr>
            <a:picLocks noChangeAspect="1"/>
          </p:cNvPicPr>
          <p:nvPr userDrawn="1"/>
        </p:nvPicPr>
        <p:blipFill>
          <a:blip r:embed="rId2"/>
          <a:srcRect b="1587"/>
          <a:stretch>
            <a:fillRect/>
          </a:stretch>
        </p:blipFill>
        <p:spPr>
          <a:xfrm>
            <a:off x="0" y="0"/>
            <a:ext cx="12192000" cy="6858000"/>
          </a:xfrm>
          <a:prstGeom prst="rect">
            <a:avLst/>
          </a:prstGeom>
        </p:spPr>
      </p:pic>
      <p:pic>
        <p:nvPicPr>
          <p:cNvPr id="8" name="Picture 7" descr="A white screen with black border&#10;&#10;AI-generated content may be incorrect.">
            <a:extLst>
              <a:ext uri="{FF2B5EF4-FFF2-40B4-BE49-F238E27FC236}">
                <a16:creationId xmlns:a16="http://schemas.microsoft.com/office/drawing/2014/main" id="{0C643350-1E99-1CFC-2037-D00A33655A30}"/>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CD34CCD6-336A-2C08-23EF-501A63B74E7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4</a:t>
            </a:r>
            <a:endParaRPr lang="en-US" dirty="0"/>
          </a:p>
        </p:txBody>
      </p:sp>
      <p:sp>
        <p:nvSpPr>
          <p:cNvPr id="3" name="Rectangle 2">
            <a:extLst>
              <a:ext uri="{FF2B5EF4-FFF2-40B4-BE49-F238E27FC236}">
                <a16:creationId xmlns:a16="http://schemas.microsoft.com/office/drawing/2014/main" id="{C10AF092-592B-615B-8DD2-F4C95E4B0CB6}"/>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00662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5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D14F7-2D4F-C60F-C85F-5311CD37212A}"/>
              </a:ext>
            </a:extLst>
          </p:cNvPr>
          <p:cNvPicPr>
            <a:picLocks noChangeAspect="1"/>
          </p:cNvPicPr>
          <p:nvPr userDrawn="1"/>
        </p:nvPicPr>
        <p:blipFill>
          <a:blip r:embed="rId2"/>
          <a:srcRect b="1587"/>
          <a:stretch>
            <a:fillRect/>
          </a:stretch>
        </p:blipFill>
        <p:spPr>
          <a:xfrm>
            <a:off x="0" y="0"/>
            <a:ext cx="12192000" cy="6858000"/>
          </a:xfrm>
          <a:prstGeom prst="rect">
            <a:avLst/>
          </a:prstGeom>
        </p:spPr>
      </p:pic>
      <p:pic>
        <p:nvPicPr>
          <p:cNvPr id="8" name="Picture 7" descr="A white screen with black border&#10;&#10;AI-generated content may be incorrect.">
            <a:extLst>
              <a:ext uri="{FF2B5EF4-FFF2-40B4-BE49-F238E27FC236}">
                <a16:creationId xmlns:a16="http://schemas.microsoft.com/office/drawing/2014/main" id="{0C643350-1E99-1CFC-2037-D00A33655A30}"/>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CD34CCD6-336A-2C08-23EF-501A63B74E7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5</a:t>
            </a:r>
            <a:endParaRPr lang="en-US" dirty="0"/>
          </a:p>
        </p:txBody>
      </p:sp>
      <p:sp>
        <p:nvSpPr>
          <p:cNvPr id="2" name="Rectangle 1">
            <a:extLst>
              <a:ext uri="{FF2B5EF4-FFF2-40B4-BE49-F238E27FC236}">
                <a16:creationId xmlns:a16="http://schemas.microsoft.com/office/drawing/2014/main" id="{15AE7368-7D90-6CEB-ACB5-8A6239593DED}"/>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101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2_blank">
    <p:spTree>
      <p:nvGrpSpPr>
        <p:cNvPr id="1" name=""/>
        <p:cNvGrpSpPr/>
        <p:nvPr/>
      </p:nvGrpSpPr>
      <p:grpSpPr>
        <a:xfrm>
          <a:off x="0" y="0"/>
          <a:ext cx="0" cy="0"/>
          <a:chOff x="0" y="0"/>
          <a:chExt cx="0" cy="0"/>
        </a:xfrm>
      </p:grpSpPr>
      <p:pic>
        <p:nvPicPr>
          <p:cNvPr id="22" name="Picture 21" descr="A white screen with black border&#10;&#10;AI-generated content may be incorrect.">
            <a:extLst>
              <a:ext uri="{FF2B5EF4-FFF2-40B4-BE49-F238E27FC236}">
                <a16:creationId xmlns:a16="http://schemas.microsoft.com/office/drawing/2014/main" id="{F8E27DE6-F65C-BADE-803D-28ADF9443A93}"/>
              </a:ext>
            </a:extLst>
          </p:cNvPr>
          <p:cNvPicPr>
            <a:picLocks noChangeAspect="1"/>
          </p:cNvPicPr>
          <p:nvPr userDrawn="1"/>
        </p:nvPicPr>
        <p:blipFill>
          <a:blip r:embed="rId2"/>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F8055ABC-8502-E820-1888-E4C58B5F3FEB}"/>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pic>
        <p:nvPicPr>
          <p:cNvPr id="19" name="Picture 18" descr="A white and black object&#10;&#10;AI-generated content may be incorrect.">
            <a:extLst>
              <a:ext uri="{FF2B5EF4-FFF2-40B4-BE49-F238E27FC236}">
                <a16:creationId xmlns:a16="http://schemas.microsoft.com/office/drawing/2014/main" id="{C80D9F4C-8642-8889-9230-1A7F55010BFA}"/>
              </a:ext>
            </a:extLst>
          </p:cNvPr>
          <p:cNvPicPr>
            <a:picLocks noChangeAspect="1"/>
          </p:cNvPicPr>
          <p:nvPr userDrawn="1"/>
        </p:nvPicPr>
        <p:blipFill>
          <a:blip r:embed="rId3"/>
          <a:stretch>
            <a:fillRect/>
          </a:stretch>
        </p:blipFill>
        <p:spPr>
          <a:xfrm>
            <a:off x="10526780" y="6082977"/>
            <a:ext cx="1665220" cy="815417"/>
          </a:xfrm>
          <a:prstGeom prst="rect">
            <a:avLst/>
          </a:prstGeom>
        </p:spPr>
      </p:pic>
    </p:spTree>
    <p:extLst>
      <p:ext uri="{BB962C8B-B14F-4D97-AF65-F5344CB8AC3E}">
        <p14:creationId xmlns:p14="http://schemas.microsoft.com/office/powerpoint/2010/main" val="251624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3_blank">
    <p:spTree>
      <p:nvGrpSpPr>
        <p:cNvPr id="1" name=""/>
        <p:cNvGrpSpPr/>
        <p:nvPr/>
      </p:nvGrpSpPr>
      <p:grpSpPr>
        <a:xfrm>
          <a:off x="0" y="0"/>
          <a:ext cx="0" cy="0"/>
          <a:chOff x="0" y="0"/>
          <a:chExt cx="0" cy="0"/>
        </a:xfrm>
      </p:grpSpPr>
      <p:pic>
        <p:nvPicPr>
          <p:cNvPr id="22" name="Picture 21" descr="A white screen with black border&#10;&#10;AI-generated content may be incorrect.">
            <a:extLst>
              <a:ext uri="{FF2B5EF4-FFF2-40B4-BE49-F238E27FC236}">
                <a16:creationId xmlns:a16="http://schemas.microsoft.com/office/drawing/2014/main" id="{F8E27DE6-F65C-BADE-803D-28ADF9443A93}"/>
              </a:ext>
            </a:extLst>
          </p:cNvPr>
          <p:cNvPicPr>
            <a:picLocks noChangeAspect="1"/>
          </p:cNvPicPr>
          <p:nvPr userDrawn="1"/>
        </p:nvPicPr>
        <p:blipFill>
          <a:blip r:embed="rId2"/>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F8055ABC-8502-E820-1888-E4C58B5F3FEB}"/>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3</a:t>
            </a:r>
            <a:endParaRPr lang="en-US" dirty="0"/>
          </a:p>
        </p:txBody>
      </p:sp>
      <p:pic>
        <p:nvPicPr>
          <p:cNvPr id="19" name="Picture 18" descr="A white and black object&#10;&#10;AI-generated content may be incorrect.">
            <a:extLst>
              <a:ext uri="{FF2B5EF4-FFF2-40B4-BE49-F238E27FC236}">
                <a16:creationId xmlns:a16="http://schemas.microsoft.com/office/drawing/2014/main" id="{C80D9F4C-8642-8889-9230-1A7F55010BFA}"/>
              </a:ext>
            </a:extLst>
          </p:cNvPr>
          <p:cNvPicPr>
            <a:picLocks noChangeAspect="1"/>
          </p:cNvPicPr>
          <p:nvPr userDrawn="1"/>
        </p:nvPicPr>
        <p:blipFill>
          <a:blip r:embed="rId3"/>
          <a:stretch>
            <a:fillRect/>
          </a:stretch>
        </p:blipFill>
        <p:spPr>
          <a:xfrm>
            <a:off x="10526780" y="6082977"/>
            <a:ext cx="1665220" cy="815417"/>
          </a:xfrm>
          <a:prstGeom prst="rect">
            <a:avLst/>
          </a:prstGeom>
        </p:spPr>
      </p:pic>
    </p:spTree>
    <p:extLst>
      <p:ext uri="{BB962C8B-B14F-4D97-AF65-F5344CB8AC3E}">
        <p14:creationId xmlns:p14="http://schemas.microsoft.com/office/powerpoint/2010/main" val="2734587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4_blank">
    <p:spTree>
      <p:nvGrpSpPr>
        <p:cNvPr id="1" name=""/>
        <p:cNvGrpSpPr/>
        <p:nvPr/>
      </p:nvGrpSpPr>
      <p:grpSpPr>
        <a:xfrm>
          <a:off x="0" y="0"/>
          <a:ext cx="0" cy="0"/>
          <a:chOff x="0" y="0"/>
          <a:chExt cx="0" cy="0"/>
        </a:xfrm>
      </p:grpSpPr>
      <p:pic>
        <p:nvPicPr>
          <p:cNvPr id="22" name="Picture 21" descr="A white screen with black border&#10;&#10;AI-generated content may be incorrect.">
            <a:extLst>
              <a:ext uri="{FF2B5EF4-FFF2-40B4-BE49-F238E27FC236}">
                <a16:creationId xmlns:a16="http://schemas.microsoft.com/office/drawing/2014/main" id="{F8E27DE6-F65C-BADE-803D-28ADF9443A93}"/>
              </a:ext>
            </a:extLst>
          </p:cNvPr>
          <p:cNvPicPr>
            <a:picLocks noChangeAspect="1"/>
          </p:cNvPicPr>
          <p:nvPr userDrawn="1"/>
        </p:nvPicPr>
        <p:blipFill>
          <a:blip r:embed="rId2"/>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F8055ABC-8502-E820-1888-E4C58B5F3FEB}"/>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4</a:t>
            </a:r>
            <a:endParaRPr lang="en-US" dirty="0"/>
          </a:p>
        </p:txBody>
      </p:sp>
      <p:pic>
        <p:nvPicPr>
          <p:cNvPr id="19" name="Picture 18" descr="A white and black object&#10;&#10;AI-generated content may be incorrect.">
            <a:extLst>
              <a:ext uri="{FF2B5EF4-FFF2-40B4-BE49-F238E27FC236}">
                <a16:creationId xmlns:a16="http://schemas.microsoft.com/office/drawing/2014/main" id="{C80D9F4C-8642-8889-9230-1A7F55010BFA}"/>
              </a:ext>
            </a:extLst>
          </p:cNvPr>
          <p:cNvPicPr>
            <a:picLocks noChangeAspect="1"/>
          </p:cNvPicPr>
          <p:nvPr userDrawn="1"/>
        </p:nvPicPr>
        <p:blipFill>
          <a:blip r:embed="rId3"/>
          <a:stretch>
            <a:fillRect/>
          </a:stretch>
        </p:blipFill>
        <p:spPr>
          <a:xfrm>
            <a:off x="10526780" y="6082977"/>
            <a:ext cx="1665220" cy="815417"/>
          </a:xfrm>
          <a:prstGeom prst="rect">
            <a:avLst/>
          </a:prstGeom>
        </p:spPr>
      </p:pic>
    </p:spTree>
    <p:extLst>
      <p:ext uri="{BB962C8B-B14F-4D97-AF65-F5344CB8AC3E}">
        <p14:creationId xmlns:p14="http://schemas.microsoft.com/office/powerpoint/2010/main" val="56979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5_blank">
    <p:spTree>
      <p:nvGrpSpPr>
        <p:cNvPr id="1" name=""/>
        <p:cNvGrpSpPr/>
        <p:nvPr/>
      </p:nvGrpSpPr>
      <p:grpSpPr>
        <a:xfrm>
          <a:off x="0" y="0"/>
          <a:ext cx="0" cy="0"/>
          <a:chOff x="0" y="0"/>
          <a:chExt cx="0" cy="0"/>
        </a:xfrm>
      </p:grpSpPr>
      <p:pic>
        <p:nvPicPr>
          <p:cNvPr id="22" name="Picture 21" descr="A white screen with black border&#10;&#10;AI-generated content may be incorrect.">
            <a:extLst>
              <a:ext uri="{FF2B5EF4-FFF2-40B4-BE49-F238E27FC236}">
                <a16:creationId xmlns:a16="http://schemas.microsoft.com/office/drawing/2014/main" id="{F8E27DE6-F65C-BADE-803D-28ADF9443A93}"/>
              </a:ext>
            </a:extLst>
          </p:cNvPr>
          <p:cNvPicPr>
            <a:picLocks noChangeAspect="1"/>
          </p:cNvPicPr>
          <p:nvPr userDrawn="1"/>
        </p:nvPicPr>
        <p:blipFill>
          <a:blip r:embed="rId2"/>
          <a:stretch>
            <a:fillRect/>
          </a:stretch>
        </p:blipFill>
        <p:spPr>
          <a:xfrm>
            <a:off x="10175563" y="326214"/>
            <a:ext cx="1602971" cy="523793"/>
          </a:xfrm>
          <a:prstGeom prst="rect">
            <a:avLst/>
          </a:prstGeom>
        </p:spPr>
      </p:pic>
      <p:sp>
        <p:nvSpPr>
          <p:cNvPr id="9" name="TextBox 8">
            <a:extLst>
              <a:ext uri="{FF2B5EF4-FFF2-40B4-BE49-F238E27FC236}">
                <a16:creationId xmlns:a16="http://schemas.microsoft.com/office/drawing/2014/main" id="{F8055ABC-8502-E820-1888-E4C58B5F3FEB}"/>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5</a:t>
            </a:r>
            <a:endParaRPr lang="en-US" dirty="0"/>
          </a:p>
        </p:txBody>
      </p:sp>
      <p:pic>
        <p:nvPicPr>
          <p:cNvPr id="19" name="Picture 18" descr="A white and black object&#10;&#10;AI-generated content may be incorrect.">
            <a:extLst>
              <a:ext uri="{FF2B5EF4-FFF2-40B4-BE49-F238E27FC236}">
                <a16:creationId xmlns:a16="http://schemas.microsoft.com/office/drawing/2014/main" id="{C80D9F4C-8642-8889-9230-1A7F55010BFA}"/>
              </a:ext>
            </a:extLst>
          </p:cNvPr>
          <p:cNvPicPr>
            <a:picLocks noChangeAspect="1"/>
          </p:cNvPicPr>
          <p:nvPr userDrawn="1"/>
        </p:nvPicPr>
        <p:blipFill>
          <a:blip r:embed="rId3"/>
          <a:stretch>
            <a:fillRect/>
          </a:stretch>
        </p:blipFill>
        <p:spPr>
          <a:xfrm>
            <a:off x="10526780" y="6082977"/>
            <a:ext cx="1665220" cy="815417"/>
          </a:xfrm>
          <a:prstGeom prst="rect">
            <a:avLst/>
          </a:prstGeom>
        </p:spPr>
      </p:pic>
    </p:spTree>
    <p:extLst>
      <p:ext uri="{BB962C8B-B14F-4D97-AF65-F5344CB8AC3E}">
        <p14:creationId xmlns:p14="http://schemas.microsoft.com/office/powerpoint/2010/main" val="294723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1_soil">
    <p:spTree>
      <p:nvGrpSpPr>
        <p:cNvPr id="1" name=""/>
        <p:cNvGrpSpPr/>
        <p:nvPr/>
      </p:nvGrpSpPr>
      <p:grpSpPr>
        <a:xfrm>
          <a:off x="0" y="0"/>
          <a:ext cx="0" cy="0"/>
          <a:chOff x="0" y="0"/>
          <a:chExt cx="0" cy="0"/>
        </a:xfrm>
      </p:grpSpPr>
      <p:pic>
        <p:nvPicPr>
          <p:cNvPr id="9" name="Picture 8" descr="A brown surface with small dots&#10;&#10;AI-generated content may be incorrect.">
            <a:extLst>
              <a:ext uri="{FF2B5EF4-FFF2-40B4-BE49-F238E27FC236}">
                <a16:creationId xmlns:a16="http://schemas.microsoft.com/office/drawing/2014/main" id="{39C96881-B5A7-A99D-BF34-2A767234C37A}"/>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0" name="Picture 9" descr="A white screen with black border&#10;&#10;AI-generated content may be incorrect.">
            <a:extLst>
              <a:ext uri="{FF2B5EF4-FFF2-40B4-BE49-F238E27FC236}">
                <a16:creationId xmlns:a16="http://schemas.microsoft.com/office/drawing/2014/main" id="{D4423034-B974-E2E7-521B-024782E31641}"/>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11" name="TextBox 10">
            <a:extLst>
              <a:ext uri="{FF2B5EF4-FFF2-40B4-BE49-F238E27FC236}">
                <a16:creationId xmlns:a16="http://schemas.microsoft.com/office/drawing/2014/main" id="{27B24495-7CC8-99B3-4694-F32D9CB1CB29}"/>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1</a:t>
            </a:r>
            <a:endParaRPr lang="en-US" dirty="0"/>
          </a:p>
        </p:txBody>
      </p:sp>
      <p:pic>
        <p:nvPicPr>
          <p:cNvPr id="12" name="Picture 11" descr="A white and black object&#10;&#10;AI-generated content may be incorrect.">
            <a:extLst>
              <a:ext uri="{FF2B5EF4-FFF2-40B4-BE49-F238E27FC236}">
                <a16:creationId xmlns:a16="http://schemas.microsoft.com/office/drawing/2014/main" id="{B31FB83A-C45C-26D4-44E2-837C8FFC8272}"/>
              </a:ext>
            </a:extLst>
          </p:cNvPr>
          <p:cNvPicPr>
            <a:picLocks noChangeAspect="1"/>
          </p:cNvPicPr>
          <p:nvPr userDrawn="1"/>
        </p:nvPicPr>
        <p:blipFill>
          <a:blip r:embed="rId4"/>
          <a:stretch>
            <a:fillRect/>
          </a:stretch>
        </p:blipFill>
        <p:spPr>
          <a:xfrm>
            <a:off x="10526780" y="6065942"/>
            <a:ext cx="1665220" cy="815417"/>
          </a:xfrm>
          <a:prstGeom prst="rect">
            <a:avLst/>
          </a:prstGeom>
        </p:spPr>
      </p:pic>
      <p:pic>
        <p:nvPicPr>
          <p:cNvPr id="13" name="Picture 12" descr="A green oval with black background&#10;&#10;AI-generated content may be incorrect.">
            <a:extLst>
              <a:ext uri="{FF2B5EF4-FFF2-40B4-BE49-F238E27FC236}">
                <a16:creationId xmlns:a16="http://schemas.microsoft.com/office/drawing/2014/main" id="{FA70616C-65AB-8E7A-1E74-01E3C21CD177}"/>
              </a:ext>
            </a:extLst>
          </p:cNvPr>
          <p:cNvPicPr>
            <a:picLocks noChangeAspect="1"/>
          </p:cNvPicPr>
          <p:nvPr userDrawn="1"/>
        </p:nvPicPr>
        <p:blipFill>
          <a:blip r:embed="rId5"/>
          <a:srcRect l="-5448" r="12718" b="63433"/>
          <a:stretch>
            <a:fillRect/>
          </a:stretch>
        </p:blipFill>
        <p:spPr>
          <a:xfrm flipH="1">
            <a:off x="-1" y="5906553"/>
            <a:ext cx="2545237"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1824703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2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072446C2-6ECE-827F-F5E5-13E85EB3BAD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0" name="Picture 9" descr="A white screen with black border&#10;&#10;AI-generated content may be incorrect.">
            <a:extLst>
              <a:ext uri="{FF2B5EF4-FFF2-40B4-BE49-F238E27FC236}">
                <a16:creationId xmlns:a16="http://schemas.microsoft.com/office/drawing/2014/main" id="{D4423034-B974-E2E7-521B-024782E31641}"/>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11" name="TextBox 10">
            <a:extLst>
              <a:ext uri="{FF2B5EF4-FFF2-40B4-BE49-F238E27FC236}">
                <a16:creationId xmlns:a16="http://schemas.microsoft.com/office/drawing/2014/main" id="{27B24495-7CC8-99B3-4694-F32D9CB1CB29}"/>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pic>
        <p:nvPicPr>
          <p:cNvPr id="12" name="Picture 11" descr="A white and black object&#10;&#10;AI-generated content may be incorrect.">
            <a:extLst>
              <a:ext uri="{FF2B5EF4-FFF2-40B4-BE49-F238E27FC236}">
                <a16:creationId xmlns:a16="http://schemas.microsoft.com/office/drawing/2014/main" id="{B31FB83A-C45C-26D4-44E2-837C8FFC8272}"/>
              </a:ext>
            </a:extLst>
          </p:cNvPr>
          <p:cNvPicPr>
            <a:picLocks noChangeAspect="1"/>
          </p:cNvPicPr>
          <p:nvPr userDrawn="1"/>
        </p:nvPicPr>
        <p:blipFill>
          <a:blip r:embed="rId4"/>
          <a:stretch>
            <a:fillRect/>
          </a:stretch>
        </p:blipFill>
        <p:spPr>
          <a:xfrm>
            <a:off x="10526780" y="6065942"/>
            <a:ext cx="1665220" cy="815417"/>
          </a:xfrm>
          <a:prstGeom prst="rect">
            <a:avLst/>
          </a:prstGeom>
        </p:spPr>
      </p:pic>
      <p:pic>
        <p:nvPicPr>
          <p:cNvPr id="13" name="Picture 12" descr="A green oval with black background&#10;&#10;AI-generated content may be incorrect.">
            <a:extLst>
              <a:ext uri="{FF2B5EF4-FFF2-40B4-BE49-F238E27FC236}">
                <a16:creationId xmlns:a16="http://schemas.microsoft.com/office/drawing/2014/main" id="{FA70616C-65AB-8E7A-1E74-01E3C21CD177}"/>
              </a:ext>
            </a:extLst>
          </p:cNvPr>
          <p:cNvPicPr>
            <a:picLocks noChangeAspect="1"/>
          </p:cNvPicPr>
          <p:nvPr userDrawn="1"/>
        </p:nvPicPr>
        <p:blipFill>
          <a:blip r:embed="rId5"/>
          <a:srcRect l="-5448" r="12718" b="63433"/>
          <a:stretch>
            <a:fillRect/>
          </a:stretch>
        </p:blipFill>
        <p:spPr>
          <a:xfrm flipH="1">
            <a:off x="-1" y="5906553"/>
            <a:ext cx="2545237"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3079524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3_soil">
    <p:spTree>
      <p:nvGrpSpPr>
        <p:cNvPr id="1" name=""/>
        <p:cNvGrpSpPr/>
        <p:nvPr/>
      </p:nvGrpSpPr>
      <p:grpSpPr>
        <a:xfrm>
          <a:off x="0" y="0"/>
          <a:ext cx="0" cy="0"/>
          <a:chOff x="0" y="0"/>
          <a:chExt cx="0" cy="0"/>
        </a:xfrm>
      </p:grpSpPr>
      <p:pic>
        <p:nvPicPr>
          <p:cNvPr id="3" name="Picture 2" descr="A brown surface with small dots&#10;&#10;AI-generated content may be incorrect.">
            <a:extLst>
              <a:ext uri="{FF2B5EF4-FFF2-40B4-BE49-F238E27FC236}">
                <a16:creationId xmlns:a16="http://schemas.microsoft.com/office/drawing/2014/main" id="{275376BB-8776-2D3B-A08B-1C6E59F8163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0" name="Picture 9" descr="A white screen with black border&#10;&#10;AI-generated content may be incorrect.">
            <a:extLst>
              <a:ext uri="{FF2B5EF4-FFF2-40B4-BE49-F238E27FC236}">
                <a16:creationId xmlns:a16="http://schemas.microsoft.com/office/drawing/2014/main" id="{D4423034-B974-E2E7-521B-024782E31641}"/>
              </a:ext>
            </a:extLst>
          </p:cNvPr>
          <p:cNvPicPr>
            <a:picLocks noChangeAspect="1"/>
          </p:cNvPicPr>
          <p:nvPr userDrawn="1"/>
        </p:nvPicPr>
        <p:blipFill>
          <a:blip r:embed="rId3"/>
          <a:stretch>
            <a:fillRect/>
          </a:stretch>
        </p:blipFill>
        <p:spPr>
          <a:xfrm>
            <a:off x="10175563" y="326214"/>
            <a:ext cx="1602971" cy="523793"/>
          </a:xfrm>
          <a:prstGeom prst="rect">
            <a:avLst/>
          </a:prstGeom>
        </p:spPr>
      </p:pic>
      <p:sp>
        <p:nvSpPr>
          <p:cNvPr id="11" name="TextBox 10">
            <a:extLst>
              <a:ext uri="{FF2B5EF4-FFF2-40B4-BE49-F238E27FC236}">
                <a16:creationId xmlns:a16="http://schemas.microsoft.com/office/drawing/2014/main" id="{27B24495-7CC8-99B3-4694-F32D9CB1CB29}"/>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3</a:t>
            </a:r>
            <a:endParaRPr lang="en-US" dirty="0"/>
          </a:p>
        </p:txBody>
      </p:sp>
      <p:pic>
        <p:nvPicPr>
          <p:cNvPr id="12" name="Picture 11" descr="A white and black object&#10;&#10;AI-generated content may be incorrect.">
            <a:extLst>
              <a:ext uri="{FF2B5EF4-FFF2-40B4-BE49-F238E27FC236}">
                <a16:creationId xmlns:a16="http://schemas.microsoft.com/office/drawing/2014/main" id="{B31FB83A-C45C-26D4-44E2-837C8FFC8272}"/>
              </a:ext>
            </a:extLst>
          </p:cNvPr>
          <p:cNvPicPr>
            <a:picLocks noChangeAspect="1"/>
          </p:cNvPicPr>
          <p:nvPr userDrawn="1"/>
        </p:nvPicPr>
        <p:blipFill>
          <a:blip r:embed="rId4"/>
          <a:stretch>
            <a:fillRect/>
          </a:stretch>
        </p:blipFill>
        <p:spPr>
          <a:xfrm>
            <a:off x="10526780" y="6065942"/>
            <a:ext cx="1665220" cy="815417"/>
          </a:xfrm>
          <a:prstGeom prst="rect">
            <a:avLst/>
          </a:prstGeom>
        </p:spPr>
      </p:pic>
      <p:pic>
        <p:nvPicPr>
          <p:cNvPr id="13" name="Picture 12" descr="A green oval with black background&#10;&#10;AI-generated content may be incorrect.">
            <a:extLst>
              <a:ext uri="{FF2B5EF4-FFF2-40B4-BE49-F238E27FC236}">
                <a16:creationId xmlns:a16="http://schemas.microsoft.com/office/drawing/2014/main" id="{FA70616C-65AB-8E7A-1E74-01E3C21CD177}"/>
              </a:ext>
            </a:extLst>
          </p:cNvPr>
          <p:cNvPicPr>
            <a:picLocks noChangeAspect="1"/>
          </p:cNvPicPr>
          <p:nvPr userDrawn="1"/>
        </p:nvPicPr>
        <p:blipFill>
          <a:blip r:embed="rId5"/>
          <a:srcRect l="-5448" r="12718" b="63433"/>
          <a:stretch>
            <a:fillRect/>
          </a:stretch>
        </p:blipFill>
        <p:spPr>
          <a:xfrm flipH="1">
            <a:off x="-1" y="5906553"/>
            <a:ext cx="2545237"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015618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B5732-2194-3853-7124-B0FCB37748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47EC56-1849-9526-EC79-961C049DF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DADF89-AF5C-CCA1-F9C0-E7C925173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544BA9-3398-504A-89BA-DB7BAC2DF3E5}" type="datetime1">
              <a:rPr lang="en-AU" smtClean="0"/>
              <a:t>26/11/2025</a:t>
            </a:fld>
            <a:endParaRPr lang="en-US"/>
          </a:p>
        </p:txBody>
      </p:sp>
      <p:sp>
        <p:nvSpPr>
          <p:cNvPr id="5" name="Footer Placeholder 4">
            <a:extLst>
              <a:ext uri="{FF2B5EF4-FFF2-40B4-BE49-F238E27FC236}">
                <a16:creationId xmlns:a16="http://schemas.microsoft.com/office/drawing/2014/main" id="{5C32A239-9E34-2465-CD63-4D03E1380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94AC47-8988-2B6F-FDE1-6E8ACC5AA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7108-CF9B-6246-B880-D6DF5740904B}" type="slidenum">
              <a:rPr lang="en-US" smtClean="0"/>
              <a:t>‹#›</a:t>
            </a:fld>
            <a:endParaRPr lang="en-US"/>
          </a:p>
        </p:txBody>
      </p:sp>
    </p:spTree>
    <p:extLst>
      <p:ext uri="{BB962C8B-B14F-4D97-AF65-F5344CB8AC3E}">
        <p14:creationId xmlns:p14="http://schemas.microsoft.com/office/powerpoint/2010/main" val="160048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75" r:id="rId5"/>
    <p:sldLayoutId id="2147483676" r:id="rId6"/>
    <p:sldLayoutId id="2147483651" r:id="rId7"/>
    <p:sldLayoutId id="2147483660" r:id="rId8"/>
    <p:sldLayoutId id="2147483662" r:id="rId9"/>
    <p:sldLayoutId id="2147483673" r:id="rId10"/>
    <p:sldLayoutId id="2147483674" r:id="rId11"/>
    <p:sldLayoutId id="2147483652" r:id="rId12"/>
    <p:sldLayoutId id="2147483666" r:id="rId13"/>
    <p:sldLayoutId id="2147483664" r:id="rId14"/>
    <p:sldLayoutId id="2147483671" r:id="rId15"/>
    <p:sldLayoutId id="2147483672" r:id="rId16"/>
    <p:sldLayoutId id="2147483665" r:id="rId17"/>
    <p:sldLayoutId id="2147483653" r:id="rId18"/>
    <p:sldLayoutId id="2147483654" r:id="rId19"/>
    <p:sldLayoutId id="2147483667" r:id="rId20"/>
    <p:sldLayoutId id="2147483668" r:id="rId21"/>
    <p:sldLayoutId id="2147483669" r:id="rId22"/>
    <p:sldLayoutId id="2147483670"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mushroomgrowers.com.au/wp-content/uploads/2025/11/AMGA_Teacher-Guide-F-2.pdf" TargetMode="External"/><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5.png"/><Relationship Id="rId7" Type="http://schemas.openxmlformats.org/officeDocument/2006/relationships/image" Target="../media/image1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9.jpeg"/><Relationship Id="rId7" Type="http://schemas.openxmlformats.org/officeDocument/2006/relationships/image" Target="../media/image34.png"/><Relationship Id="rId2" Type="http://schemas.openxmlformats.org/officeDocument/2006/relationships/slideLayout" Target="../slideLayouts/slideLayout12.xml"/><Relationship Id="rId1" Type="http://schemas.openxmlformats.org/officeDocument/2006/relationships/video" Target="https://www.youtube.com/embed/mNAeZPjcegQ?feature=oembed" TargetMode="Externa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29.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video" Target="https://www.youtube.com/embed/g79aVFHLPjQ?start=21&amp;feature=oembed" TargetMode="External"/><Relationship Id="rId4" Type="http://schemas.openxmlformats.org/officeDocument/2006/relationships/image" Target="../media/image67.jpeg"/></Relationships>
</file>

<file path=ppt/slides/_rels/slide1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video" Target="https://www.youtube.com/embed/oLa2rtTP9fA?start=89&amp;feature=oembed" TargetMode="Externa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6.png"/><Relationship Id="rId4" Type="http://schemas.openxmlformats.org/officeDocument/2006/relationships/hyperlink" Target="https://www.surveymonkey.com/r/K-2prestudentsurve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0.png"/><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3.png"/><Relationship Id="rId7" Type="http://schemas.openxmlformats.org/officeDocument/2006/relationships/image" Target="../media/image14.png"/><Relationship Id="rId12"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1.xml"/><Relationship Id="rId6" Type="http://schemas.openxmlformats.org/officeDocument/2006/relationships/image" Target="../media/image15.png"/><Relationship Id="rId11"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50.png"/><Relationship Id="rId4" Type="http://schemas.openxmlformats.org/officeDocument/2006/relationships/image" Target="../media/image74.pn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8.png"/><Relationship Id="rId1" Type="http://schemas.openxmlformats.org/officeDocument/2006/relationships/slideLayout" Target="../slideLayouts/slideLayout21.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29.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9.jpeg"/><Relationship Id="rId7" Type="http://schemas.openxmlformats.org/officeDocument/2006/relationships/image" Target="../media/image35.png"/><Relationship Id="rId2" Type="http://schemas.openxmlformats.org/officeDocument/2006/relationships/slideLayout" Target="../slideLayouts/slideLayout15.xml"/><Relationship Id="rId1" Type="http://schemas.openxmlformats.org/officeDocument/2006/relationships/video" Target="https://www.youtube.com/embed/IAZZAjgYB4A?start=27&amp;feature=oembed" TargetMode="External"/><Relationship Id="rId6" Type="http://schemas.openxmlformats.org/officeDocument/2006/relationships/image" Target="../media/image34.png"/><Relationship Id="rId5" Type="http://schemas.openxmlformats.org/officeDocument/2006/relationships/image" Target="../media/image81.png"/><Relationship Id="rId4" Type="http://schemas.openxmlformats.org/officeDocument/2006/relationships/image" Target="../media/image80.jpeg"/></Relationships>
</file>

<file path=ppt/slides/_rels/slide2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14.png"/><Relationship Id="rId4" Type="http://schemas.openxmlformats.org/officeDocument/2006/relationships/image" Target="../media/image82.png"/><Relationship Id="rId9"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2.png"/><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0.xml"/><Relationship Id="rId1" Type="http://schemas.openxmlformats.org/officeDocument/2006/relationships/video" Target="https://www.youtube.com/embed/0pRh9aTLt-I?feature=oembed" TargetMode="External"/><Relationship Id="rId4" Type="http://schemas.openxmlformats.org/officeDocument/2006/relationships/image" Target="../media/image88.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41.png"/><Relationship Id="rId2" Type="http://schemas.openxmlformats.org/officeDocument/2006/relationships/slideLayout" Target="../slideLayouts/slideLayout15.xml"/><Relationship Id="rId1" Type="http://schemas.openxmlformats.org/officeDocument/2006/relationships/video" Target="https://www.youtube.com/embed/t6OWcj0iqOo?feature=oembed" TargetMode="External"/><Relationship Id="rId6" Type="http://schemas.openxmlformats.org/officeDocument/2006/relationships/image" Target="../media/image36.png"/><Relationship Id="rId5" Type="http://schemas.openxmlformats.org/officeDocument/2006/relationships/image" Target="../media/image14.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1.jpg"/><Relationship Id="rId7" Type="http://schemas.openxmlformats.org/officeDocument/2006/relationships/image" Target="../media/image95.jpg"/><Relationship Id="rId2" Type="http://schemas.openxmlformats.org/officeDocument/2006/relationships/image" Target="../media/image90.jpg"/><Relationship Id="rId1" Type="http://schemas.openxmlformats.org/officeDocument/2006/relationships/slideLayout" Target="../slideLayouts/slideLayout5.xml"/><Relationship Id="rId6" Type="http://schemas.openxmlformats.org/officeDocument/2006/relationships/image" Target="../media/image94.jpg"/><Relationship Id="rId5" Type="http://schemas.openxmlformats.org/officeDocument/2006/relationships/image" Target="../media/image93.jpeg"/><Relationship Id="rId4" Type="http://schemas.openxmlformats.org/officeDocument/2006/relationships/image" Target="../media/image92.jpg"/></Relationships>
</file>

<file path=ppt/slides/_rels/slide3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33.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15.xml"/><Relationship Id="rId6" Type="http://schemas.openxmlformats.org/officeDocument/2006/relationships/image" Target="../media/image109.png"/><Relationship Id="rId11" Type="http://schemas.openxmlformats.org/officeDocument/2006/relationships/image" Target="../media/image29.png"/><Relationship Id="rId5" Type="http://schemas.openxmlformats.org/officeDocument/2006/relationships/image" Target="../media/image108.png"/><Relationship Id="rId10" Type="http://schemas.openxmlformats.org/officeDocument/2006/relationships/image" Target="../media/image14.png"/><Relationship Id="rId4" Type="http://schemas.openxmlformats.org/officeDocument/2006/relationships/image" Target="../media/image107.png"/><Relationship Id="rId9"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4.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14.jpeg"/><Relationship Id="rId7" Type="http://schemas.openxmlformats.org/officeDocument/2006/relationships/image" Target="../media/image117.jpg"/><Relationship Id="rId2" Type="http://schemas.openxmlformats.org/officeDocument/2006/relationships/image" Target="../media/image81.png"/><Relationship Id="rId1" Type="http://schemas.openxmlformats.org/officeDocument/2006/relationships/slideLayout" Target="../slideLayouts/slideLayout6.xml"/><Relationship Id="rId6" Type="http://schemas.openxmlformats.org/officeDocument/2006/relationships/image" Target="../media/image116.jpg"/><Relationship Id="rId5" Type="http://schemas.openxmlformats.org/officeDocument/2006/relationships/image" Target="../media/image115.jpg"/><Relationship Id="rId4" Type="http://schemas.openxmlformats.org/officeDocument/2006/relationships/image" Target="../media/image92.jp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8.png"/><Relationship Id="rId7" Type="http://schemas.openxmlformats.org/officeDocument/2006/relationships/image" Target="../media/image121.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20.png"/><Relationship Id="rId5" Type="http://schemas.openxmlformats.org/officeDocument/2006/relationships/image" Target="../media/image119.png"/><Relationship Id="rId10" Type="http://schemas.openxmlformats.org/officeDocument/2006/relationships/image" Target="../media/image14.png"/><Relationship Id="rId4" Type="http://schemas.openxmlformats.org/officeDocument/2006/relationships/image" Target="../media/image24.png"/><Relationship Id="rId9" Type="http://schemas.openxmlformats.org/officeDocument/2006/relationships/image" Target="../media/image123.png"/></Relationships>
</file>

<file path=ppt/slides/_rels/slide4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slideLayout" Target="../slideLayouts/slideLayout16.xml"/><Relationship Id="rId1" Type="http://schemas.openxmlformats.org/officeDocument/2006/relationships/video" Target="https://www.youtube.com/embed/KOdjCk2OKEg?feature=oembed" TargetMode="External"/><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50.png"/><Relationship Id="rId1" Type="http://schemas.openxmlformats.org/officeDocument/2006/relationships/slideLayout" Target="../slideLayouts/slideLayout11.xml"/><Relationship Id="rId6" Type="http://schemas.openxmlformats.org/officeDocument/2006/relationships/image" Target="../media/image128.png"/><Relationship Id="rId11" Type="http://schemas.openxmlformats.org/officeDocument/2006/relationships/image" Target="../media/image14.png"/><Relationship Id="rId5" Type="http://schemas.openxmlformats.org/officeDocument/2006/relationships/image" Target="../media/image127.png"/><Relationship Id="rId10" Type="http://schemas.openxmlformats.org/officeDocument/2006/relationships/image" Target="../media/image29.png"/><Relationship Id="rId4" Type="http://schemas.openxmlformats.org/officeDocument/2006/relationships/image" Target="../media/image126.png"/><Relationship Id="rId9" Type="http://schemas.openxmlformats.org/officeDocument/2006/relationships/hyperlink" Target="https://australianmushroomgrowers.com.au/cooking-with-kids/"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hyperlink" Target="https://minimushroomgrowers.com.au/wp-content/uploads/2025/11/AMGA_F-2-Certificate.pdf"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hyperlink" Target="https://www.surveymonkey.com/r/teacherfeedbacksurvey_" TargetMode="External"/><Relationship Id="rId5" Type="http://schemas.openxmlformats.org/officeDocument/2006/relationships/image" Target="../media/image16.png"/><Relationship Id="rId4" Type="http://schemas.openxmlformats.org/officeDocument/2006/relationships/hyperlink" Target="https://www.surveymonkey.com/r/K-2finalstudentsurve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18" Type="http://schemas.openxmlformats.org/officeDocument/2006/relationships/image" Target="../media/image31.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17.png"/><Relationship Id="rId17" Type="http://schemas.openxmlformats.org/officeDocument/2006/relationships/image" Target="../media/image30.png"/><Relationship Id="rId2" Type="http://schemas.openxmlformats.org/officeDocument/2006/relationships/image" Target="../media/image18.png"/><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21.png"/><Relationship Id="rId15" Type="http://schemas.openxmlformats.org/officeDocument/2006/relationships/image" Target="../media/image14.png"/><Relationship Id="rId10" Type="http://schemas.openxmlformats.org/officeDocument/2006/relationships/image" Target="../media/image25.png"/><Relationship Id="rId19"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16.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png"/><Relationship Id="rId7" Type="http://schemas.openxmlformats.org/officeDocument/2006/relationships/image" Target="../media/image34.png"/><Relationship Id="rId2" Type="http://schemas.openxmlformats.org/officeDocument/2006/relationships/slideLayout" Target="../slideLayouts/slideLayout12.xml"/><Relationship Id="rId1" Type="http://schemas.openxmlformats.org/officeDocument/2006/relationships/video" Target="https://www.youtube.com/embed/yTzSIXUU_ds?feature=oembed" TargetMode="Externa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2.xml"/><Relationship Id="rId1" Type="http://schemas.openxmlformats.org/officeDocument/2006/relationships/video" Target="https://www.youtube.com/embed/2fooP2ienR0?feature=oembed" TargetMode="External"/><Relationship Id="rId6" Type="http://schemas.openxmlformats.org/officeDocument/2006/relationships/image" Target="../media/image35.png"/><Relationship Id="rId5" Type="http://schemas.openxmlformats.org/officeDocument/2006/relationships/image" Target="../media/image14.pn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4.png"/><Relationship Id="rId7" Type="http://schemas.openxmlformats.org/officeDocument/2006/relationships/image" Target="../media/image3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FB475C9-D142-9697-AE1A-464BC5A45196}"/>
              </a:ext>
            </a:extLst>
          </p:cNvPr>
          <p:cNvSpPr txBox="1">
            <a:spLocks/>
          </p:cNvSpPr>
          <p:nvPr/>
        </p:nvSpPr>
        <p:spPr>
          <a:xfrm>
            <a:off x="1524000" y="39271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7" name="Subtitle 2">
            <a:extLst>
              <a:ext uri="{FF2B5EF4-FFF2-40B4-BE49-F238E27FC236}">
                <a16:creationId xmlns:a16="http://schemas.microsoft.com/office/drawing/2014/main" id="{E83EE3D7-6AFC-3834-1135-25631B1ADC32}"/>
              </a:ext>
            </a:extLst>
          </p:cNvPr>
          <p:cNvSpPr txBox="1">
            <a:spLocks/>
          </p:cNvSpPr>
          <p:nvPr/>
        </p:nvSpPr>
        <p:spPr>
          <a:xfrm>
            <a:off x="1524000" y="289965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8" name="Subtitle 2">
            <a:extLst>
              <a:ext uri="{FF2B5EF4-FFF2-40B4-BE49-F238E27FC236}">
                <a16:creationId xmlns:a16="http://schemas.microsoft.com/office/drawing/2014/main" id="{3270A9AE-E20A-934B-C244-7A63DD343184}"/>
              </a:ext>
            </a:extLst>
          </p:cNvPr>
          <p:cNvSpPr txBox="1">
            <a:spLocks/>
          </p:cNvSpPr>
          <p:nvPr/>
        </p:nvSpPr>
        <p:spPr>
          <a:xfrm>
            <a:off x="1524000" y="30127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10" name="Rounded Rectangle 9">
            <a:extLst>
              <a:ext uri="{FF2B5EF4-FFF2-40B4-BE49-F238E27FC236}">
                <a16:creationId xmlns:a16="http://schemas.microsoft.com/office/drawing/2014/main" id="{07939724-4FF7-F9A5-375D-0EE3E7657DC6}"/>
              </a:ext>
            </a:extLst>
          </p:cNvPr>
          <p:cNvSpPr/>
          <p:nvPr/>
        </p:nvSpPr>
        <p:spPr>
          <a:xfrm>
            <a:off x="447472" y="5122218"/>
            <a:ext cx="11284085" cy="807519"/>
          </a:xfrm>
          <a:prstGeom prst="roundRect">
            <a:avLst>
              <a:gd name="adj" fmla="val 17032"/>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02E4A94-2589-E75D-FB95-DAC3F48607FB}"/>
              </a:ext>
            </a:extLst>
          </p:cNvPr>
          <p:cNvSpPr/>
          <p:nvPr/>
        </p:nvSpPr>
        <p:spPr>
          <a:xfrm>
            <a:off x="447472" y="2124175"/>
            <a:ext cx="11284085" cy="2599416"/>
          </a:xfrm>
          <a:prstGeom prst="roundRect">
            <a:avLst>
              <a:gd name="adj" fmla="val 815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9B581A-9112-7AD6-D8E9-1195CA54F691}"/>
              </a:ext>
            </a:extLst>
          </p:cNvPr>
          <p:cNvSpPr>
            <a:spLocks noGrp="1"/>
          </p:cNvSpPr>
          <p:nvPr>
            <p:ph type="ctrTitle"/>
          </p:nvPr>
        </p:nvSpPr>
        <p:spPr>
          <a:xfrm>
            <a:off x="723554" y="2247601"/>
            <a:ext cx="6292788" cy="1372781"/>
          </a:xfrm>
        </p:spPr>
        <p:txBody>
          <a:bodyPr anchor="t">
            <a:noAutofit/>
          </a:bodyPr>
          <a:lstStyle/>
          <a:p>
            <a:pPr algn="l">
              <a:lnSpc>
                <a:spcPct val="100000"/>
              </a:lnSpc>
            </a:pPr>
            <a:r>
              <a:rPr lang="en-US" sz="4000" b="1" dirty="0">
                <a:solidFill>
                  <a:srgbClr val="2F7A34"/>
                </a:solidFill>
                <a:latin typeface="Sztosfixed" pitchFamily="2" charset="77"/>
                <a:ea typeface="Sztosfixed" pitchFamily="2" charset="77"/>
                <a:cs typeface="Sztosfixed" pitchFamily="2" charset="77"/>
              </a:rPr>
              <a:t>Supporting resource pack</a:t>
            </a:r>
          </a:p>
        </p:txBody>
      </p:sp>
      <p:pic>
        <p:nvPicPr>
          <p:cNvPr id="13" name="Picture 12" descr="A logo of a company&#10;&#10;AI-generated content may be incorrect.">
            <a:extLst>
              <a:ext uri="{FF2B5EF4-FFF2-40B4-BE49-F238E27FC236}">
                <a16:creationId xmlns:a16="http://schemas.microsoft.com/office/drawing/2014/main" id="{17E80DCB-F31B-9F81-0AF8-AD79EA202A92}"/>
              </a:ext>
            </a:extLst>
          </p:cNvPr>
          <p:cNvPicPr>
            <a:picLocks noChangeAspect="1"/>
          </p:cNvPicPr>
          <p:nvPr/>
        </p:nvPicPr>
        <p:blipFill>
          <a:blip r:embed="rId2"/>
          <a:stretch>
            <a:fillRect/>
          </a:stretch>
        </p:blipFill>
        <p:spPr>
          <a:xfrm>
            <a:off x="569350" y="117520"/>
            <a:ext cx="11013050" cy="1896690"/>
          </a:xfrm>
          <a:prstGeom prst="rect">
            <a:avLst/>
          </a:prstGeom>
        </p:spPr>
      </p:pic>
      <p:sp>
        <p:nvSpPr>
          <p:cNvPr id="15" name="TextBox 14">
            <a:extLst>
              <a:ext uri="{FF2B5EF4-FFF2-40B4-BE49-F238E27FC236}">
                <a16:creationId xmlns:a16="http://schemas.microsoft.com/office/drawing/2014/main" id="{7D983624-4AC7-19E0-01B0-AEF07766ACA6}"/>
              </a:ext>
            </a:extLst>
          </p:cNvPr>
          <p:cNvSpPr txBox="1"/>
          <p:nvPr/>
        </p:nvSpPr>
        <p:spPr>
          <a:xfrm>
            <a:off x="723554" y="3635495"/>
            <a:ext cx="5733988" cy="918841"/>
          </a:xfrm>
          <a:prstGeom prst="rect">
            <a:avLst/>
          </a:prstGeom>
          <a:noFill/>
        </p:spPr>
        <p:txBody>
          <a:bodyPr wrap="square" rtlCol="0">
            <a:spAutoFit/>
          </a:bodyPr>
          <a:lstStyle/>
          <a:p>
            <a:pPr>
              <a:lnSpc>
                <a:spcPts val="2200"/>
              </a:lnSpc>
            </a:pPr>
            <a:r>
              <a:rPr lang="en-AU" sz="1600" dirty="0">
                <a:solidFill>
                  <a:srgbClr val="704D42"/>
                </a:solidFill>
                <a:latin typeface="Montserrat" pitchFamily="2" charset="77"/>
                <a:ea typeface="Sztosfixed" pitchFamily="2" charset="77"/>
                <a:cs typeface="Sztosfixed" pitchFamily="2" charset="77"/>
              </a:rPr>
              <a:t>Use this Foundation to Year 2 supporting resource pack in conjunction with the </a:t>
            </a:r>
            <a:r>
              <a:rPr lang="en-AU" sz="1600" dirty="0">
                <a:solidFill>
                  <a:srgbClr val="9B2242"/>
                </a:solidFill>
                <a:latin typeface="Montserrat" pitchFamily="2" charset="77"/>
                <a:ea typeface="Sztosfixed" pitchFamily="2" charset="77"/>
                <a:cs typeface="Sztosfixed" pitchFamily="2" charset="77"/>
                <a:hlinkClick r:id="rId3">
                  <a:extLst>
                    <a:ext uri="{A12FA001-AC4F-418D-AE19-62706E023703}">
                      <ahyp:hlinkClr xmlns:ahyp="http://schemas.microsoft.com/office/drawing/2018/hyperlinkcolor" val="tx"/>
                    </a:ext>
                  </a:extLst>
                </a:hlinkClick>
              </a:rPr>
              <a:t>teacher guide</a:t>
            </a:r>
            <a:r>
              <a:rPr lang="en-AU" sz="1600" dirty="0">
                <a:solidFill>
                  <a:srgbClr val="9B2242"/>
                </a:solidFill>
                <a:latin typeface="Montserrat" pitchFamily="2" charset="77"/>
                <a:ea typeface="Sztosfixed" pitchFamily="2" charset="77"/>
                <a:cs typeface="Sztosfixed" pitchFamily="2" charset="77"/>
              </a:rPr>
              <a:t> </a:t>
            </a:r>
            <a:r>
              <a:rPr lang="en-AU" sz="1600" dirty="0">
                <a:solidFill>
                  <a:srgbClr val="704D42"/>
                </a:solidFill>
                <a:latin typeface="Montserrat" pitchFamily="2" charset="77"/>
                <a:ea typeface="Sztosfixed" pitchFamily="2" charset="77"/>
                <a:cs typeface="Sztosfixed" pitchFamily="2" charset="77"/>
              </a:rPr>
              <a:t>to seamlessly explore and access all lesson materials.</a:t>
            </a:r>
            <a:endParaRPr lang="en-US" sz="1600" dirty="0">
              <a:solidFill>
                <a:srgbClr val="704D42"/>
              </a:solidFill>
              <a:latin typeface="Montserrat" pitchFamily="2" charset="77"/>
              <a:ea typeface="Sztosfixed" pitchFamily="2" charset="77"/>
              <a:cs typeface="Sztosfixed" pitchFamily="2" charset="77"/>
            </a:endParaRPr>
          </a:p>
        </p:txBody>
      </p:sp>
      <p:pic>
        <p:nvPicPr>
          <p:cNvPr id="21" name="Picture 20" descr="Cartoon mushroom with paint brush and palette&#10;&#10;AI-generated content may be incorrect.">
            <a:extLst>
              <a:ext uri="{FF2B5EF4-FFF2-40B4-BE49-F238E27FC236}">
                <a16:creationId xmlns:a16="http://schemas.microsoft.com/office/drawing/2014/main" id="{EC5B0845-D44B-55BD-3A70-AA34553F6EFF}"/>
              </a:ext>
            </a:extLst>
          </p:cNvPr>
          <p:cNvPicPr>
            <a:picLocks noChangeAspect="1"/>
          </p:cNvPicPr>
          <p:nvPr/>
        </p:nvPicPr>
        <p:blipFill>
          <a:blip r:embed="rId4"/>
          <a:srcRect l="16175" t="18036" r="16175" b="3505"/>
          <a:stretch>
            <a:fillRect/>
          </a:stretch>
        </p:blipFill>
        <p:spPr>
          <a:xfrm>
            <a:off x="6974388" y="1621620"/>
            <a:ext cx="4112711" cy="4292854"/>
          </a:xfrm>
          <a:prstGeom prst="rect">
            <a:avLst/>
          </a:prstGeom>
        </p:spPr>
      </p:pic>
      <p:grpSp>
        <p:nvGrpSpPr>
          <p:cNvPr id="3" name="Group 2">
            <a:extLst>
              <a:ext uri="{FF2B5EF4-FFF2-40B4-BE49-F238E27FC236}">
                <a16:creationId xmlns:a16="http://schemas.microsoft.com/office/drawing/2014/main" id="{EE5872CB-32C6-8A7C-233D-64CF0D1EA9E3}"/>
              </a:ext>
            </a:extLst>
          </p:cNvPr>
          <p:cNvGrpSpPr/>
          <p:nvPr/>
        </p:nvGrpSpPr>
        <p:grpSpPr>
          <a:xfrm>
            <a:off x="1654206" y="6149669"/>
            <a:ext cx="8883589" cy="461665"/>
            <a:chOff x="1682812" y="6187769"/>
            <a:chExt cx="8883589" cy="461665"/>
          </a:xfrm>
        </p:grpSpPr>
        <p:sp>
          <p:nvSpPr>
            <p:cNvPr id="16" name="TextBox 15">
              <a:extLst>
                <a:ext uri="{FF2B5EF4-FFF2-40B4-BE49-F238E27FC236}">
                  <a16:creationId xmlns:a16="http://schemas.microsoft.com/office/drawing/2014/main" id="{F3161B91-8AF3-4958-0C10-3EDBD67F42C7}"/>
                </a:ext>
              </a:extLst>
            </p:cNvPr>
            <p:cNvSpPr txBox="1"/>
            <p:nvPr/>
          </p:nvSpPr>
          <p:spPr>
            <a:xfrm>
              <a:off x="4324663" y="6187769"/>
              <a:ext cx="6241738" cy="461665"/>
            </a:xfrm>
            <a:prstGeom prst="rect">
              <a:avLst/>
            </a:prstGeom>
            <a:noFill/>
          </p:spPr>
          <p:txBody>
            <a:bodyPr wrap="square" rtlCol="0">
              <a:spAutoFit/>
            </a:bodyPr>
            <a:lstStyle/>
            <a:p>
              <a:r>
                <a:rPr lang="en-AU" sz="1200" dirty="0">
                  <a:solidFill>
                    <a:srgbClr val="704D42"/>
                  </a:solidFill>
                  <a:latin typeface="Montserrat" pitchFamily="2" charset="77"/>
                  <a:ea typeface="Sztosfixed" pitchFamily="2" charset="77"/>
                  <a:cs typeface="Sztosfixed" pitchFamily="2" charset="77"/>
                </a:rPr>
                <a:t>This project has been funded by Hort Innovation using the mushroom research and development levy and funds from the Australian Government.</a:t>
              </a:r>
              <a:endParaRPr lang="en-US" sz="1200" dirty="0">
                <a:solidFill>
                  <a:srgbClr val="704D42"/>
                </a:solidFill>
                <a:latin typeface="Montserrat" pitchFamily="2" charset="77"/>
                <a:ea typeface="Sztosfixed" pitchFamily="2" charset="77"/>
                <a:cs typeface="Sztosfixed" pitchFamily="2" charset="77"/>
              </a:endParaRPr>
            </a:p>
          </p:txBody>
        </p:sp>
        <p:pic>
          <p:nvPicPr>
            <p:cNvPr id="23" name="Picture 22" descr="A black background with brown letters&#10;&#10;AI-generated content may be incorrect.">
              <a:extLst>
                <a:ext uri="{FF2B5EF4-FFF2-40B4-BE49-F238E27FC236}">
                  <a16:creationId xmlns:a16="http://schemas.microsoft.com/office/drawing/2014/main" id="{6D44A8E5-089A-AF87-3D8F-7D7673F4C9A2}"/>
                </a:ext>
              </a:extLst>
            </p:cNvPr>
            <p:cNvPicPr>
              <a:picLocks noChangeAspect="1"/>
            </p:cNvPicPr>
            <p:nvPr/>
          </p:nvPicPr>
          <p:blipFill>
            <a:blip r:embed="rId5"/>
            <a:stretch>
              <a:fillRect/>
            </a:stretch>
          </p:blipFill>
          <p:spPr>
            <a:xfrm>
              <a:off x="1682812" y="6187769"/>
              <a:ext cx="2509736" cy="452844"/>
            </a:xfrm>
            <a:prstGeom prst="rect">
              <a:avLst/>
            </a:prstGeom>
          </p:spPr>
        </p:pic>
      </p:grpSp>
      <p:pic>
        <p:nvPicPr>
          <p:cNvPr id="25" name="Picture 24" descr="A white text on a black background&#10;&#10;AI-generated content may be incorrect.">
            <a:extLst>
              <a:ext uri="{FF2B5EF4-FFF2-40B4-BE49-F238E27FC236}">
                <a16:creationId xmlns:a16="http://schemas.microsoft.com/office/drawing/2014/main" id="{0ED915D5-D82C-B6B4-AF57-C8AA6E41DD20}"/>
              </a:ext>
            </a:extLst>
          </p:cNvPr>
          <p:cNvPicPr>
            <a:picLocks noChangeAspect="1"/>
          </p:cNvPicPr>
          <p:nvPr/>
        </p:nvPicPr>
        <p:blipFill>
          <a:blip r:embed="rId6"/>
          <a:stretch>
            <a:fillRect/>
          </a:stretch>
        </p:blipFill>
        <p:spPr>
          <a:xfrm>
            <a:off x="795284" y="5206679"/>
            <a:ext cx="1841125" cy="605145"/>
          </a:xfrm>
          <a:prstGeom prst="rect">
            <a:avLst/>
          </a:prstGeom>
        </p:spPr>
      </p:pic>
      <p:sp>
        <p:nvSpPr>
          <p:cNvPr id="17" name="TextBox 16">
            <a:extLst>
              <a:ext uri="{FF2B5EF4-FFF2-40B4-BE49-F238E27FC236}">
                <a16:creationId xmlns:a16="http://schemas.microsoft.com/office/drawing/2014/main" id="{D6911563-8DDB-9837-609C-36B57FF3FF49}"/>
              </a:ext>
            </a:extLst>
          </p:cNvPr>
          <p:cNvSpPr txBox="1"/>
          <p:nvPr/>
        </p:nvSpPr>
        <p:spPr>
          <a:xfrm>
            <a:off x="723554" y="4814293"/>
            <a:ext cx="5372446" cy="276999"/>
          </a:xfrm>
          <a:prstGeom prst="rect">
            <a:avLst/>
          </a:prstGeom>
          <a:noFill/>
        </p:spPr>
        <p:txBody>
          <a:bodyPr wrap="square" rtlCol="0">
            <a:spAutoFit/>
          </a:bodyPr>
          <a:lstStyle/>
          <a:p>
            <a:r>
              <a:rPr lang="en-AU" sz="1200" dirty="0">
                <a:solidFill>
                  <a:srgbClr val="3D3432"/>
                </a:solidFill>
                <a:latin typeface="Montserrat" pitchFamily="2" charset="77"/>
                <a:ea typeface="Sztosfixed" pitchFamily="2" charset="77"/>
                <a:cs typeface="Sztosfixed" pitchFamily="2" charset="77"/>
              </a:rPr>
              <a:t>Proudly brought to you by:</a:t>
            </a:r>
            <a:endParaRPr lang="en-US" sz="1200" dirty="0">
              <a:solidFill>
                <a:srgbClr val="3D3432"/>
              </a:solidFill>
              <a:latin typeface="Montserrat" pitchFamily="2" charset="77"/>
              <a:ea typeface="Sztosfixed" pitchFamily="2" charset="77"/>
              <a:cs typeface="Sztosfixed" pitchFamily="2" charset="77"/>
            </a:endParaRPr>
          </a:p>
        </p:txBody>
      </p:sp>
      <p:grpSp>
        <p:nvGrpSpPr>
          <p:cNvPr id="5" name="menu">
            <a:extLst>
              <a:ext uri="{FF2B5EF4-FFF2-40B4-BE49-F238E27FC236}">
                <a16:creationId xmlns:a16="http://schemas.microsoft.com/office/drawing/2014/main" id="{E66CAE06-573A-72AC-8206-6522D5EBAF98}"/>
              </a:ext>
            </a:extLst>
          </p:cNvPr>
          <p:cNvGrpSpPr/>
          <p:nvPr/>
        </p:nvGrpSpPr>
        <p:grpSpPr>
          <a:xfrm>
            <a:off x="11474101" y="2871719"/>
            <a:ext cx="460535" cy="1114561"/>
            <a:chOff x="151927" y="2325786"/>
            <a:chExt cx="260682" cy="630889"/>
          </a:xfrm>
        </p:grpSpPr>
        <p:sp>
          <p:nvSpPr>
            <p:cNvPr id="6" name="Rectangle: Rounded Corners 63">
              <a:extLst>
                <a:ext uri="{FF2B5EF4-FFF2-40B4-BE49-F238E27FC236}">
                  <a16:creationId xmlns:a16="http://schemas.microsoft.com/office/drawing/2014/main" id="{CDEAABCA-B10F-DC73-9B36-4D4D4B2225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9" name="a4">
              <a:hlinkClick r:id="" action="ppaction://hlinkshowjump?jump=nextslide"/>
              <a:extLst>
                <a:ext uri="{FF2B5EF4-FFF2-40B4-BE49-F238E27FC236}">
                  <a16:creationId xmlns:a16="http://schemas.microsoft.com/office/drawing/2014/main" id="{EDA458C7-BE3B-4C87-4C67-F5F35C370F76}"/>
                </a:ext>
              </a:extLst>
            </p:cNvPr>
            <p:cNvPicPr>
              <a:picLocks noChangeAspect="1"/>
            </p:cNvPicPr>
            <p:nvPr/>
          </p:nvPicPr>
          <p:blipFill>
            <a:blip r:embed="rId7"/>
            <a:srcRect/>
            <a:stretch/>
          </p:blipFill>
          <p:spPr>
            <a:xfrm>
              <a:off x="204687" y="2740767"/>
              <a:ext cx="154441" cy="106747"/>
            </a:xfrm>
            <a:prstGeom prst="rect">
              <a:avLst/>
            </a:prstGeom>
          </p:spPr>
        </p:pic>
      </p:grpSp>
    </p:spTree>
    <p:extLst>
      <p:ext uri="{BB962C8B-B14F-4D97-AF65-F5344CB8AC3E}">
        <p14:creationId xmlns:p14="http://schemas.microsoft.com/office/powerpoint/2010/main" val="1022467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BCC-338A-B4A8-9289-6A3204E6880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169F38CB-19F0-9121-104A-E8DB6AC6916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10</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F618F6CA-4562-E76B-25BF-1200D1332A52}"/>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C837F21-D114-762D-B150-6C12C6A6F66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8935AFAB-B545-8A83-A266-191C2085621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89168ED2-A4A0-49CF-5726-FEDD6BF190F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31C377E-D100-CD62-2919-8D6FDF35EAF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5AC3D73-DE1E-D68F-4F50-4416ABDE3883}"/>
              </a:ext>
            </a:extLst>
          </p:cNvPr>
          <p:cNvPicPr>
            <a:picLocks noChangeAspect="1"/>
          </p:cNvPicPr>
          <p:nvPr/>
        </p:nvPicPr>
        <p:blipFill>
          <a:blip r:embed="rId3"/>
          <a:srcRect/>
          <a:stretch/>
        </p:blipFill>
        <p:spPr>
          <a:xfrm>
            <a:off x="508901" y="1124300"/>
            <a:ext cx="7341202" cy="5193835"/>
          </a:xfrm>
          <a:prstGeom prst="rect">
            <a:avLst/>
          </a:prstGeom>
        </p:spPr>
      </p:pic>
      <p:sp>
        <p:nvSpPr>
          <p:cNvPr id="3" name="Oval 2">
            <a:extLst>
              <a:ext uri="{FF2B5EF4-FFF2-40B4-BE49-F238E27FC236}">
                <a16:creationId xmlns:a16="http://schemas.microsoft.com/office/drawing/2014/main" id="{900A8172-C8EE-C5DB-8C00-176F989DA98B}"/>
              </a:ext>
            </a:extLst>
          </p:cNvPr>
          <p:cNvSpPr/>
          <p:nvPr/>
        </p:nvSpPr>
        <p:spPr>
          <a:xfrm>
            <a:off x="9103986" y="4775200"/>
            <a:ext cx="1651100" cy="33660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mushroom holding a magnifying glass and a map&#10;&#10;AI-generated content may be incorrect.">
            <a:extLst>
              <a:ext uri="{FF2B5EF4-FFF2-40B4-BE49-F238E27FC236}">
                <a16:creationId xmlns:a16="http://schemas.microsoft.com/office/drawing/2014/main" id="{0C307A99-3336-E7DD-3270-68F248A4A65B}"/>
              </a:ext>
            </a:extLst>
          </p:cNvPr>
          <p:cNvPicPr>
            <a:picLocks noChangeAspect="1"/>
          </p:cNvPicPr>
          <p:nvPr/>
        </p:nvPicPr>
        <p:blipFill>
          <a:blip r:embed="rId4"/>
          <a:srcRect l="17311" t="9829" r="16396" b="5545"/>
          <a:stretch>
            <a:fillRect/>
          </a:stretch>
        </p:blipFill>
        <p:spPr>
          <a:xfrm>
            <a:off x="8558121" y="1858098"/>
            <a:ext cx="2734610" cy="3141802"/>
          </a:xfrm>
          <a:prstGeom prst="rect">
            <a:avLst/>
          </a:prstGeom>
        </p:spPr>
      </p:pic>
    </p:spTree>
    <p:extLst>
      <p:ext uri="{BB962C8B-B14F-4D97-AF65-F5344CB8AC3E}">
        <p14:creationId xmlns:p14="http://schemas.microsoft.com/office/powerpoint/2010/main" val="3211169364"/>
      </p:ext>
    </p:extLst>
  </p:cSld>
  <p:clrMapOvr>
    <a:masterClrMapping/>
  </p:clrMapOvr>
  <p:transition spd="slow" advClick="0">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564"/>
          </a:schemeClr>
        </a:solidFill>
        <a:effectLst/>
      </p:bgPr>
    </p:bg>
    <p:spTree>
      <p:nvGrpSpPr>
        <p:cNvPr id="1" name="">
          <a:extLst>
            <a:ext uri="{FF2B5EF4-FFF2-40B4-BE49-F238E27FC236}">
              <a16:creationId xmlns:a16="http://schemas.microsoft.com/office/drawing/2014/main" id="{4BE94B19-0074-75AD-6125-7F1F21ADD85C}"/>
            </a:ext>
          </a:extLst>
        </p:cNvPr>
        <p:cNvGrpSpPr/>
        <p:nvPr/>
      </p:nvGrpSpPr>
      <p:grpSpPr>
        <a:xfrm>
          <a:off x="0" y="0"/>
          <a:ext cx="0" cy="0"/>
          <a:chOff x="0" y="0"/>
          <a:chExt cx="0" cy="0"/>
        </a:xfrm>
      </p:grpSpPr>
      <p:sp>
        <p:nvSpPr>
          <p:cNvPr id="26" name="1b">
            <a:extLst>
              <a:ext uri="{FF2B5EF4-FFF2-40B4-BE49-F238E27FC236}">
                <a16:creationId xmlns:a16="http://schemas.microsoft.com/office/drawing/2014/main" id="{E10B5797-CA85-3E5C-5E15-FFC90D037890}"/>
              </a:ext>
            </a:extLst>
          </p:cNvPr>
          <p:cNvSpPr/>
          <p:nvPr/>
        </p:nvSpPr>
        <p:spPr>
          <a:xfrm>
            <a:off x="588365" y="1735328"/>
            <a:ext cx="3499798" cy="2147028"/>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Not all mushrooms are safe to eat:</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Just because a mushroom looks pretty or looks like one from a shop doesn't mean it's safe.</a:t>
            </a:r>
          </a:p>
        </p:txBody>
      </p:sp>
      <p:sp>
        <p:nvSpPr>
          <p:cNvPr id="28" name="2b">
            <a:extLst>
              <a:ext uri="{FF2B5EF4-FFF2-40B4-BE49-F238E27FC236}">
                <a16:creationId xmlns:a16="http://schemas.microsoft.com/office/drawing/2014/main" id="{B678A5E5-1B8B-8505-6966-E4A6006D06B8}"/>
              </a:ext>
            </a:extLst>
          </p:cNvPr>
          <p:cNvSpPr/>
          <p:nvPr/>
        </p:nvSpPr>
        <p:spPr>
          <a:xfrm>
            <a:off x="4226321" y="1723524"/>
            <a:ext cx="3503755" cy="2163877"/>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Never touch or pick wild mushrooms:</a:t>
            </a:r>
          </a:p>
          <a:p>
            <a:pPr algn="ctr">
              <a:spcAft>
                <a:spcPts val="600"/>
              </a:spcAft>
            </a:pPr>
            <a:r>
              <a:rPr lang="en-AU" sz="1600" dirty="0">
                <a:solidFill>
                  <a:schemeClr val="bg1"/>
                </a:solidFill>
                <a:latin typeface="Montserrat" pitchFamily="2" charset="77"/>
              </a:rPr>
              <a:t>Never touch or pick any mushrooms you see growing outside, even in your own garden.</a:t>
            </a:r>
          </a:p>
        </p:txBody>
      </p:sp>
      <p:sp>
        <p:nvSpPr>
          <p:cNvPr id="27" name="4b">
            <a:extLst>
              <a:ext uri="{FF2B5EF4-FFF2-40B4-BE49-F238E27FC236}">
                <a16:creationId xmlns:a16="http://schemas.microsoft.com/office/drawing/2014/main" id="{F6A8AAC8-B892-B750-B926-3C72BCF9CC7A}"/>
              </a:ext>
            </a:extLst>
          </p:cNvPr>
          <p:cNvSpPr/>
          <p:nvPr/>
        </p:nvSpPr>
        <p:spPr>
          <a:xfrm>
            <a:off x="598463" y="4043945"/>
            <a:ext cx="3511027" cy="216387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Only eat mushrooms from the shop:</a:t>
            </a:r>
          </a:p>
          <a:p>
            <a:pPr algn="ctr">
              <a:spcAft>
                <a:spcPts val="600"/>
              </a:spcAft>
            </a:pPr>
            <a:r>
              <a:rPr lang="en-AU" sz="1600" dirty="0">
                <a:solidFill>
                  <a:schemeClr val="bg1"/>
                </a:solidFill>
                <a:latin typeface="Montserrat" pitchFamily="2" charset="77"/>
              </a:rPr>
              <a:t>These mushrooms have been grown by experts and are safe to eat.</a:t>
            </a:r>
          </a:p>
        </p:txBody>
      </p:sp>
      <p:sp>
        <p:nvSpPr>
          <p:cNvPr id="29" name="3b">
            <a:extLst>
              <a:ext uri="{FF2B5EF4-FFF2-40B4-BE49-F238E27FC236}">
                <a16:creationId xmlns:a16="http://schemas.microsoft.com/office/drawing/2014/main" id="{83BFE072-36CD-F696-4E01-A117D3299898}"/>
              </a:ext>
            </a:extLst>
          </p:cNvPr>
          <p:cNvSpPr/>
          <p:nvPr/>
        </p:nvSpPr>
        <p:spPr>
          <a:xfrm>
            <a:off x="7848229" y="1710056"/>
            <a:ext cx="3492955" cy="2163876"/>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If you see a wild mushroom, tell a grown-up:</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That way the adult can make sure everyone stays safe.</a:t>
            </a:r>
          </a:p>
        </p:txBody>
      </p:sp>
      <p:sp>
        <p:nvSpPr>
          <p:cNvPr id="30" name="5b">
            <a:extLst>
              <a:ext uri="{FF2B5EF4-FFF2-40B4-BE49-F238E27FC236}">
                <a16:creationId xmlns:a16="http://schemas.microsoft.com/office/drawing/2014/main" id="{E900FB6E-72D4-76DE-D4D7-8886BCBF56BB}"/>
              </a:ext>
            </a:extLst>
          </p:cNvPr>
          <p:cNvSpPr/>
          <p:nvPr/>
        </p:nvSpPr>
        <p:spPr>
          <a:xfrm>
            <a:off x="4235882" y="4068985"/>
            <a:ext cx="3498316" cy="216387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Mushrooms are special living things: </a:t>
            </a:r>
          </a:p>
          <a:p>
            <a:pPr algn="ctr">
              <a:spcAft>
                <a:spcPts val="600"/>
              </a:spcAft>
            </a:pPr>
            <a:r>
              <a:rPr lang="en-AU" sz="1600" dirty="0">
                <a:solidFill>
                  <a:schemeClr val="bg1"/>
                </a:solidFill>
                <a:latin typeface="Montserrat" pitchFamily="2" charset="77"/>
              </a:rPr>
              <a:t>While some wild mushrooms are dangerous for humans to eat, they are still important parts of nature for other animals and plants.</a:t>
            </a:r>
          </a:p>
        </p:txBody>
      </p:sp>
      <p:grpSp>
        <p:nvGrpSpPr>
          <p:cNvPr id="31" name="5">
            <a:extLst>
              <a:ext uri="{FF2B5EF4-FFF2-40B4-BE49-F238E27FC236}">
                <a16:creationId xmlns:a16="http://schemas.microsoft.com/office/drawing/2014/main" id="{8B142EBC-A0A3-05F2-E26A-706D6B892DA7}"/>
              </a:ext>
            </a:extLst>
          </p:cNvPr>
          <p:cNvGrpSpPr/>
          <p:nvPr/>
        </p:nvGrpSpPr>
        <p:grpSpPr>
          <a:xfrm rot="16200000">
            <a:off x="4899895" y="3395410"/>
            <a:ext cx="2163876" cy="3511028"/>
            <a:chOff x="9677555" y="1918035"/>
            <a:chExt cx="2163876" cy="3511028"/>
          </a:xfrm>
        </p:grpSpPr>
        <p:sp>
          <p:nvSpPr>
            <p:cNvPr id="25" name="Rounded Rectangle 24">
              <a:extLst>
                <a:ext uri="{FF2B5EF4-FFF2-40B4-BE49-F238E27FC236}">
                  <a16:creationId xmlns:a16="http://schemas.microsoft.com/office/drawing/2014/main" id="{0E801E05-A46B-2036-31ED-2ADE5532B90F}"/>
                </a:ext>
              </a:extLst>
            </p:cNvPr>
            <p:cNvSpPr/>
            <p:nvPr/>
          </p:nvSpPr>
          <p:spPr>
            <a:xfrm>
              <a:off x="9677555" y="1918035"/>
              <a:ext cx="2163876" cy="3511028"/>
            </a:xfrm>
            <a:prstGeom prst="roundRect">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mushroom with a face and a smile&#10;&#10;AI-generated content may be incorrect.">
              <a:extLst>
                <a:ext uri="{FF2B5EF4-FFF2-40B4-BE49-F238E27FC236}">
                  <a16:creationId xmlns:a16="http://schemas.microsoft.com/office/drawing/2014/main" id="{EBA55E59-68F3-DFC5-08E8-F1F47B82596B}"/>
                </a:ext>
              </a:extLst>
            </p:cNvPr>
            <p:cNvPicPr>
              <a:picLocks noChangeAspect="1"/>
            </p:cNvPicPr>
            <p:nvPr/>
          </p:nvPicPr>
          <p:blipFill>
            <a:blip r:embed="rId2"/>
            <a:stretch>
              <a:fillRect/>
            </a:stretch>
          </p:blipFill>
          <p:spPr>
            <a:xfrm rot="5400000">
              <a:off x="9977428" y="2921295"/>
              <a:ext cx="1564130" cy="1513263"/>
            </a:xfrm>
            <a:prstGeom prst="rect">
              <a:avLst/>
            </a:prstGeom>
          </p:spPr>
        </p:pic>
      </p:grpSp>
      <p:grpSp>
        <p:nvGrpSpPr>
          <p:cNvPr id="34" name="4">
            <a:extLst>
              <a:ext uri="{FF2B5EF4-FFF2-40B4-BE49-F238E27FC236}">
                <a16:creationId xmlns:a16="http://schemas.microsoft.com/office/drawing/2014/main" id="{8081A8A1-F749-AC50-F243-E8C8FD54D2D8}"/>
              </a:ext>
            </a:extLst>
          </p:cNvPr>
          <p:cNvGrpSpPr/>
          <p:nvPr/>
        </p:nvGrpSpPr>
        <p:grpSpPr>
          <a:xfrm rot="5400000">
            <a:off x="1272038" y="3370369"/>
            <a:ext cx="2163876" cy="3511028"/>
            <a:chOff x="2680649" y="1918035"/>
            <a:chExt cx="2163876" cy="3511028"/>
          </a:xfrm>
        </p:grpSpPr>
        <p:sp>
          <p:nvSpPr>
            <p:cNvPr id="21" name="Rounded Rectangle 20">
              <a:extLst>
                <a:ext uri="{FF2B5EF4-FFF2-40B4-BE49-F238E27FC236}">
                  <a16:creationId xmlns:a16="http://schemas.microsoft.com/office/drawing/2014/main" id="{E9AE1C64-823F-3415-CB94-031136459489}"/>
                </a:ext>
              </a:extLst>
            </p:cNvPr>
            <p:cNvSpPr/>
            <p:nvPr/>
          </p:nvSpPr>
          <p:spPr>
            <a:xfrm>
              <a:off x="2680649" y="1918035"/>
              <a:ext cx="2163876" cy="3511028"/>
            </a:xfrm>
            <a:prstGeom prst="roundRect">
              <a:avLst/>
            </a:prstGeom>
            <a:solidFill>
              <a:srgbClr val="E3EFE3"/>
            </a:solidFill>
            <a:ln>
              <a:solidFill>
                <a:srgbClr val="E3E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green store with black text&#10;&#10;AI-generated content may be incorrect.">
              <a:extLst>
                <a:ext uri="{FF2B5EF4-FFF2-40B4-BE49-F238E27FC236}">
                  <a16:creationId xmlns:a16="http://schemas.microsoft.com/office/drawing/2014/main" id="{B6001E3B-F704-BE45-A69C-81E1AC1CCED3}"/>
                </a:ext>
              </a:extLst>
            </p:cNvPr>
            <p:cNvPicPr>
              <a:picLocks noChangeAspect="1"/>
            </p:cNvPicPr>
            <p:nvPr/>
          </p:nvPicPr>
          <p:blipFill>
            <a:blip r:embed="rId3"/>
            <a:stretch>
              <a:fillRect/>
            </a:stretch>
          </p:blipFill>
          <p:spPr>
            <a:xfrm rot="16200000">
              <a:off x="2980522" y="2899718"/>
              <a:ext cx="1564129" cy="1583203"/>
            </a:xfrm>
            <a:prstGeom prst="rect">
              <a:avLst/>
            </a:prstGeom>
          </p:spPr>
        </p:pic>
      </p:grpSp>
      <p:grpSp>
        <p:nvGrpSpPr>
          <p:cNvPr id="32" name="3">
            <a:extLst>
              <a:ext uri="{FF2B5EF4-FFF2-40B4-BE49-F238E27FC236}">
                <a16:creationId xmlns:a16="http://schemas.microsoft.com/office/drawing/2014/main" id="{0779A7D9-C15A-A11D-9FE1-515F36A9E948}"/>
              </a:ext>
            </a:extLst>
          </p:cNvPr>
          <p:cNvGrpSpPr/>
          <p:nvPr/>
        </p:nvGrpSpPr>
        <p:grpSpPr>
          <a:xfrm rot="16200000">
            <a:off x="8505767" y="1036480"/>
            <a:ext cx="2163876" cy="3511028"/>
            <a:chOff x="7347207" y="1918035"/>
            <a:chExt cx="2163876" cy="3511028"/>
          </a:xfrm>
        </p:grpSpPr>
        <p:sp>
          <p:nvSpPr>
            <p:cNvPr id="24" name="Rounded Rectangle 23">
              <a:extLst>
                <a:ext uri="{FF2B5EF4-FFF2-40B4-BE49-F238E27FC236}">
                  <a16:creationId xmlns:a16="http://schemas.microsoft.com/office/drawing/2014/main" id="{6FD0592D-4264-4485-449D-62229F3E65D9}"/>
                </a:ext>
              </a:extLst>
            </p:cNvPr>
            <p:cNvSpPr/>
            <p:nvPr/>
          </p:nvSpPr>
          <p:spPr>
            <a:xfrm>
              <a:off x="7347207" y="1918035"/>
              <a:ext cx="2163876" cy="3511028"/>
            </a:xfrm>
            <a:prstGeom prst="roundRect">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red mushroom with white spots&#10;&#10;AI-generated content may be incorrect.">
              <a:extLst>
                <a:ext uri="{FF2B5EF4-FFF2-40B4-BE49-F238E27FC236}">
                  <a16:creationId xmlns:a16="http://schemas.microsoft.com/office/drawing/2014/main" id="{938F905A-3D91-FBF5-D86C-9DC0FB1F27A5}"/>
                </a:ext>
              </a:extLst>
            </p:cNvPr>
            <p:cNvPicPr>
              <a:picLocks noChangeAspect="1"/>
            </p:cNvPicPr>
            <p:nvPr/>
          </p:nvPicPr>
          <p:blipFill>
            <a:blip r:embed="rId4"/>
            <a:stretch>
              <a:fillRect/>
            </a:stretch>
          </p:blipFill>
          <p:spPr>
            <a:xfrm rot="5400000">
              <a:off x="7628274" y="2878768"/>
              <a:ext cx="1583204" cy="1589562"/>
            </a:xfrm>
            <a:prstGeom prst="rect">
              <a:avLst/>
            </a:prstGeom>
          </p:spPr>
        </p:pic>
      </p:grpSp>
      <p:grpSp>
        <p:nvGrpSpPr>
          <p:cNvPr id="33" name="2">
            <a:extLst>
              <a:ext uri="{FF2B5EF4-FFF2-40B4-BE49-F238E27FC236}">
                <a16:creationId xmlns:a16="http://schemas.microsoft.com/office/drawing/2014/main" id="{68DAE965-1103-8706-4E7A-7EEC48E4C99C}"/>
              </a:ext>
            </a:extLst>
          </p:cNvPr>
          <p:cNvGrpSpPr/>
          <p:nvPr/>
        </p:nvGrpSpPr>
        <p:grpSpPr>
          <a:xfrm rot="16200000">
            <a:off x="4884197" y="1044904"/>
            <a:ext cx="2180724" cy="3511028"/>
            <a:chOff x="4997213" y="1918035"/>
            <a:chExt cx="2180724" cy="3511028"/>
          </a:xfrm>
        </p:grpSpPr>
        <p:sp>
          <p:nvSpPr>
            <p:cNvPr id="23" name="Rounded Rectangle 22">
              <a:extLst>
                <a:ext uri="{FF2B5EF4-FFF2-40B4-BE49-F238E27FC236}">
                  <a16:creationId xmlns:a16="http://schemas.microsoft.com/office/drawing/2014/main" id="{C498AED0-1F4F-F4C7-11F7-376375997B59}"/>
                </a:ext>
              </a:extLst>
            </p:cNvPr>
            <p:cNvSpPr/>
            <p:nvPr/>
          </p:nvSpPr>
          <p:spPr>
            <a:xfrm>
              <a:off x="4997213" y="1918035"/>
              <a:ext cx="2180724" cy="3511028"/>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602AF05A-51D1-B25F-B320-0870D970B070}"/>
                </a:ext>
              </a:extLst>
            </p:cNvPr>
            <p:cNvPicPr>
              <a:picLocks noChangeAspect="1"/>
            </p:cNvPicPr>
            <p:nvPr/>
          </p:nvPicPr>
          <p:blipFill>
            <a:blip r:embed="rId5"/>
            <a:srcRect/>
            <a:stretch/>
          </p:blipFill>
          <p:spPr>
            <a:xfrm rot="5400000">
              <a:off x="5307577" y="2887241"/>
              <a:ext cx="1576845" cy="1583203"/>
            </a:xfrm>
            <a:prstGeom prst="rect">
              <a:avLst/>
            </a:prstGeom>
          </p:spPr>
        </p:pic>
      </p:grpSp>
      <p:grpSp>
        <p:nvGrpSpPr>
          <p:cNvPr id="35" name="1">
            <a:extLst>
              <a:ext uri="{FF2B5EF4-FFF2-40B4-BE49-F238E27FC236}">
                <a16:creationId xmlns:a16="http://schemas.microsoft.com/office/drawing/2014/main" id="{30AAE679-CBEE-FD19-8EE2-3C71B4B32229}"/>
              </a:ext>
            </a:extLst>
          </p:cNvPr>
          <p:cNvGrpSpPr/>
          <p:nvPr/>
        </p:nvGrpSpPr>
        <p:grpSpPr>
          <a:xfrm rot="5400000">
            <a:off x="1256326" y="1053328"/>
            <a:ext cx="2163876" cy="3511028"/>
            <a:chOff x="385332" y="1918035"/>
            <a:chExt cx="2163876" cy="3511028"/>
          </a:xfrm>
        </p:grpSpPr>
        <p:sp>
          <p:nvSpPr>
            <p:cNvPr id="22" name="Rounded Rectangle 21">
              <a:extLst>
                <a:ext uri="{FF2B5EF4-FFF2-40B4-BE49-F238E27FC236}">
                  <a16:creationId xmlns:a16="http://schemas.microsoft.com/office/drawing/2014/main" id="{7C3877B6-5A01-88B5-026B-CB5151BFC85E}"/>
                </a:ext>
              </a:extLst>
            </p:cNvPr>
            <p:cNvSpPr/>
            <p:nvPr/>
          </p:nvSpPr>
          <p:spPr>
            <a:xfrm>
              <a:off x="385332" y="1918035"/>
              <a:ext cx="2163876" cy="3511028"/>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erson with a question mark&#10;&#10;AI-generated content may be incorrect.">
              <a:extLst>
                <a:ext uri="{FF2B5EF4-FFF2-40B4-BE49-F238E27FC236}">
                  <a16:creationId xmlns:a16="http://schemas.microsoft.com/office/drawing/2014/main" id="{4D2EB053-EBF5-F4D3-B39D-A9747624E3BB}"/>
                </a:ext>
              </a:extLst>
            </p:cNvPr>
            <p:cNvPicPr>
              <a:picLocks noChangeAspect="1"/>
            </p:cNvPicPr>
            <p:nvPr/>
          </p:nvPicPr>
          <p:blipFill>
            <a:blip r:embed="rId6"/>
            <a:stretch>
              <a:fillRect/>
            </a:stretch>
          </p:blipFill>
          <p:spPr>
            <a:xfrm rot="16200000">
              <a:off x="675668" y="2868874"/>
              <a:ext cx="1583204" cy="1589562"/>
            </a:xfrm>
            <a:prstGeom prst="rect">
              <a:avLst/>
            </a:prstGeom>
          </p:spPr>
        </p:pic>
      </p:grpSp>
      <p:sp>
        <p:nvSpPr>
          <p:cNvPr id="2" name="Google Shape;151;p10">
            <a:extLst>
              <a:ext uri="{FF2B5EF4-FFF2-40B4-BE49-F238E27FC236}">
                <a16:creationId xmlns:a16="http://schemas.microsoft.com/office/drawing/2014/main" id="{C77B23B4-9DEA-5142-BF52-A02517DCF8E8}"/>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11</a:t>
            </a:fld>
            <a:endParaRPr lang="en" sz="2000" b="1">
              <a:solidFill>
                <a:srgbClr val="2F7A34"/>
              </a:solidFill>
              <a:latin typeface="Sztosfixed" pitchFamily="2" charset="77"/>
              <a:ea typeface="Sztosfixed" pitchFamily="2" charset="77"/>
              <a:cs typeface="Sztosfixed" pitchFamily="2" charset="77"/>
            </a:endParaRPr>
          </a:p>
        </p:txBody>
      </p:sp>
      <p:sp>
        <p:nvSpPr>
          <p:cNvPr id="3" name="Title 1">
            <a:extLst>
              <a:ext uri="{FF2B5EF4-FFF2-40B4-BE49-F238E27FC236}">
                <a16:creationId xmlns:a16="http://schemas.microsoft.com/office/drawing/2014/main" id="{AB84CF67-8502-916B-1EBE-DF977E2F85AC}"/>
              </a:ext>
            </a:extLst>
          </p:cNvPr>
          <p:cNvSpPr txBox="1">
            <a:spLocks/>
          </p:cNvSpPr>
          <p:nvPr/>
        </p:nvSpPr>
        <p:spPr>
          <a:xfrm>
            <a:off x="3006312" y="352331"/>
            <a:ext cx="6179376"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Don’t touch! Don’t eat!</a:t>
            </a:r>
          </a:p>
        </p:txBody>
      </p:sp>
      <p:sp>
        <p:nvSpPr>
          <p:cNvPr id="4" name="TextBox 3">
            <a:extLst>
              <a:ext uri="{FF2B5EF4-FFF2-40B4-BE49-F238E27FC236}">
                <a16:creationId xmlns:a16="http://schemas.microsoft.com/office/drawing/2014/main" id="{9627B7BE-94DC-CEE0-AA28-431283E58CCD}"/>
              </a:ext>
            </a:extLst>
          </p:cNvPr>
          <p:cNvSpPr txBox="1"/>
          <p:nvPr/>
        </p:nvSpPr>
        <p:spPr>
          <a:xfrm>
            <a:off x="1563268" y="965163"/>
            <a:ext cx="9065464"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What are the dangers of foraging for mushrooms in the wild?</a:t>
            </a:r>
          </a:p>
        </p:txBody>
      </p:sp>
      <p:grpSp>
        <p:nvGrpSpPr>
          <p:cNvPr id="49" name="Group 48">
            <a:extLst>
              <a:ext uri="{FF2B5EF4-FFF2-40B4-BE49-F238E27FC236}">
                <a16:creationId xmlns:a16="http://schemas.microsoft.com/office/drawing/2014/main" id="{AC5A4D06-D936-D2B8-46A6-5445FE266ACB}"/>
              </a:ext>
            </a:extLst>
          </p:cNvPr>
          <p:cNvGrpSpPr/>
          <p:nvPr/>
        </p:nvGrpSpPr>
        <p:grpSpPr>
          <a:xfrm>
            <a:off x="8105945" y="4398514"/>
            <a:ext cx="3485457" cy="1424398"/>
            <a:chOff x="7533564" y="4794576"/>
            <a:chExt cx="4364267" cy="1082556"/>
          </a:xfrm>
        </p:grpSpPr>
        <p:pic>
          <p:nvPicPr>
            <p:cNvPr id="50" name="Picture 49" descr="A red rectangular object with black border&#10;&#10;AI-generated content may be incorrect.">
              <a:extLst>
                <a:ext uri="{FF2B5EF4-FFF2-40B4-BE49-F238E27FC236}">
                  <a16:creationId xmlns:a16="http://schemas.microsoft.com/office/drawing/2014/main" id="{1EACF107-CA0C-CBB1-124F-3B799711CB02}"/>
                </a:ext>
              </a:extLst>
            </p:cNvPr>
            <p:cNvPicPr>
              <a:picLocks noChangeAspect="1"/>
            </p:cNvPicPr>
            <p:nvPr/>
          </p:nvPicPr>
          <p:blipFill>
            <a:blip r:embed="rId7"/>
            <a:stretch>
              <a:fillRect/>
            </a:stretch>
          </p:blipFill>
          <p:spPr>
            <a:xfrm>
              <a:off x="7533564" y="4794576"/>
              <a:ext cx="4364267" cy="1082556"/>
            </a:xfrm>
            <a:prstGeom prst="rect">
              <a:avLst/>
            </a:prstGeom>
          </p:spPr>
        </p:pic>
        <p:sp>
          <p:nvSpPr>
            <p:cNvPr id="51" name="TextBox 50">
              <a:extLst>
                <a:ext uri="{FF2B5EF4-FFF2-40B4-BE49-F238E27FC236}">
                  <a16:creationId xmlns:a16="http://schemas.microsoft.com/office/drawing/2014/main" id="{FB1186FC-B9D9-DC8A-AEF9-001B030777E6}"/>
                </a:ext>
              </a:extLst>
            </p:cNvPr>
            <p:cNvSpPr txBox="1"/>
            <p:nvPr/>
          </p:nvSpPr>
          <p:spPr>
            <a:xfrm>
              <a:off x="7886921" y="5022787"/>
              <a:ext cx="3616629" cy="754759"/>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Don’t forage - enjoy foraying – look but don’t touch!</a:t>
              </a:r>
              <a:endParaRPr lang="en-US" dirty="0">
                <a:solidFill>
                  <a:schemeClr val="bg1"/>
                </a:solidFill>
                <a:latin typeface="Sztosfixed" pitchFamily="2" charset="77"/>
                <a:ea typeface="Sztosfixed" pitchFamily="2" charset="77"/>
                <a:cs typeface="Sztosfixed" pitchFamily="2" charset="77"/>
              </a:endParaRPr>
            </a:p>
          </p:txBody>
        </p:sp>
      </p:grpSp>
      <p:grpSp>
        <p:nvGrpSpPr>
          <p:cNvPr id="52" name="menu">
            <a:extLst>
              <a:ext uri="{FF2B5EF4-FFF2-40B4-BE49-F238E27FC236}">
                <a16:creationId xmlns:a16="http://schemas.microsoft.com/office/drawing/2014/main" id="{6AAB85B7-7540-E486-C615-EDA668F050B6}"/>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9524DD88-8B13-F1E9-65D2-0F3B397F77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C6EA40D6-95D5-DBD1-0979-73BC00E8BA9C}"/>
                </a:ext>
              </a:extLst>
            </p:cNvPr>
            <p:cNvPicPr>
              <a:picLocks noChangeAspect="1"/>
            </p:cNvPicPr>
            <p:nvPr/>
          </p:nvPicPr>
          <p:blipFill>
            <a:blip r:embed="rId8"/>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4511DAD0-F9F3-8FAD-081C-A8289DE288DA}"/>
                </a:ext>
              </a:extLst>
            </p:cNvPr>
            <p:cNvPicPr>
              <a:picLocks noChangeAspect="1"/>
            </p:cNvPicPr>
            <p:nvPr/>
          </p:nvPicPr>
          <p:blipFill>
            <a:blip r:embed="rId8"/>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80610337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29"/>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nextCondLst>
                <p:cond evt="onClick" delay="0">
                  <p:tgtEl>
                    <p:spTgt spid="29"/>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08A4-BF79-C6F0-7FFC-66D08BCD5947}"/>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BCEBFE95-B037-6061-04CB-0318C7FF6FA3}"/>
              </a:ext>
            </a:extLst>
          </p:cNvPr>
          <p:cNvSpPr/>
          <p:nvPr/>
        </p:nvSpPr>
        <p:spPr>
          <a:xfrm>
            <a:off x="4483006" y="308686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This is almost like a seed. It contains mycelium, and is added to the substrate to make the mushrooms grow</a:t>
            </a:r>
          </a:p>
        </p:txBody>
      </p:sp>
      <p:sp>
        <p:nvSpPr>
          <p:cNvPr id="16" name="spawn">
            <a:extLst>
              <a:ext uri="{FF2B5EF4-FFF2-40B4-BE49-F238E27FC236}">
                <a16:creationId xmlns:a16="http://schemas.microsoft.com/office/drawing/2014/main" id="{82AD2C56-ED91-1864-B206-7AE48F212C6E}"/>
              </a:ext>
            </a:extLst>
          </p:cNvPr>
          <p:cNvSpPr/>
          <p:nvPr/>
        </p:nvSpPr>
        <p:spPr>
          <a:xfrm>
            <a:off x="4483587" y="308686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Spawn</a:t>
            </a:r>
          </a:p>
        </p:txBody>
      </p:sp>
      <p:sp>
        <p:nvSpPr>
          <p:cNvPr id="2" name="6b">
            <a:extLst>
              <a:ext uri="{FF2B5EF4-FFF2-40B4-BE49-F238E27FC236}">
                <a16:creationId xmlns:a16="http://schemas.microsoft.com/office/drawing/2014/main" id="{0BC06401-F892-F4F1-29CD-4A3ABE1F2ADC}"/>
              </a:ext>
            </a:extLst>
          </p:cNvPr>
          <p:cNvSpPr/>
          <p:nvPr/>
        </p:nvSpPr>
        <p:spPr>
          <a:xfrm>
            <a:off x="7979134" y="3086864"/>
            <a:ext cx="3223664"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special material or food that mushrooms grow on, like wood or compost.</a:t>
            </a:r>
          </a:p>
        </p:txBody>
      </p:sp>
      <p:sp>
        <p:nvSpPr>
          <p:cNvPr id="3" name="3b">
            <a:extLst>
              <a:ext uri="{FF2B5EF4-FFF2-40B4-BE49-F238E27FC236}">
                <a16:creationId xmlns:a16="http://schemas.microsoft.com/office/drawing/2014/main" id="{913F3144-2C78-DFEB-ACC2-21F6F2B74D27}"/>
              </a:ext>
            </a:extLst>
          </p:cNvPr>
          <p:cNvSpPr/>
          <p:nvPr/>
        </p:nvSpPr>
        <p:spPr>
          <a:xfrm>
            <a:off x="7979134" y="1305201"/>
            <a:ext cx="3223664"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things are put into containers or wrapping, like a box or bag, so they can be kept safe and carried easily.</a:t>
            </a:r>
          </a:p>
        </p:txBody>
      </p:sp>
      <p:sp>
        <p:nvSpPr>
          <p:cNvPr id="4" name="4b">
            <a:extLst>
              <a:ext uri="{FF2B5EF4-FFF2-40B4-BE49-F238E27FC236}">
                <a16:creationId xmlns:a16="http://schemas.microsoft.com/office/drawing/2014/main" id="{3E63A74A-94E2-E3F5-3708-2F4026B525AC}"/>
              </a:ext>
            </a:extLst>
          </p:cNvPr>
          <p:cNvSpPr/>
          <p:nvPr/>
        </p:nvSpPr>
        <p:spPr>
          <a:xfrm>
            <a:off x="967018" y="3086864"/>
            <a:ext cx="3224828"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very tiny mushrooms, called ‘pins,’ first start to grow and look like little bumps.</a:t>
            </a:r>
          </a:p>
        </p:txBody>
      </p:sp>
      <p:sp>
        <p:nvSpPr>
          <p:cNvPr id="5" name="1b">
            <a:extLst>
              <a:ext uri="{FF2B5EF4-FFF2-40B4-BE49-F238E27FC236}">
                <a16:creationId xmlns:a16="http://schemas.microsoft.com/office/drawing/2014/main" id="{D234D215-8162-892B-9C49-875D7591BA88}"/>
              </a:ext>
            </a:extLst>
          </p:cNvPr>
          <p:cNvSpPr/>
          <p:nvPr/>
        </p:nvSpPr>
        <p:spPr>
          <a:xfrm>
            <a:off x="967018" y="1305201"/>
            <a:ext cx="3224828"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To pick or collect something that has grown, like mushrooms or vegetables, when it's ready to eat.</a:t>
            </a:r>
          </a:p>
        </p:txBody>
      </p:sp>
      <p:sp>
        <p:nvSpPr>
          <p:cNvPr id="7" name="2b">
            <a:extLst>
              <a:ext uri="{FF2B5EF4-FFF2-40B4-BE49-F238E27FC236}">
                <a16:creationId xmlns:a16="http://schemas.microsoft.com/office/drawing/2014/main" id="{526743D2-60A1-2E6B-00AC-0CA7E1F09901}"/>
              </a:ext>
            </a:extLst>
          </p:cNvPr>
          <p:cNvSpPr/>
          <p:nvPr/>
        </p:nvSpPr>
        <p:spPr>
          <a:xfrm>
            <a:off x="4483006" y="130520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special food or good things that living things, like mushrooms and people, need to grow strong and healthy.</a:t>
            </a:r>
          </a:p>
        </p:txBody>
      </p:sp>
      <p:sp>
        <p:nvSpPr>
          <p:cNvPr id="8" name="7b">
            <a:extLst>
              <a:ext uri="{FF2B5EF4-FFF2-40B4-BE49-F238E27FC236}">
                <a16:creationId xmlns:a16="http://schemas.microsoft.com/office/drawing/2014/main" id="{DDB2F2E8-3C20-75FB-4534-AD1F40A71C8F}"/>
              </a:ext>
            </a:extLst>
          </p:cNvPr>
          <p:cNvSpPr/>
          <p:nvPr/>
        </p:nvSpPr>
        <p:spPr>
          <a:xfrm>
            <a:off x="4483006" y="4868527"/>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something is moved from one place to another, like mushrooms being moved from the farm to the shop.</a:t>
            </a:r>
          </a:p>
        </p:txBody>
      </p:sp>
      <p:sp>
        <p:nvSpPr>
          <p:cNvPr id="12" name="Title">
            <a:extLst>
              <a:ext uri="{FF2B5EF4-FFF2-40B4-BE49-F238E27FC236}">
                <a16:creationId xmlns:a16="http://schemas.microsoft.com/office/drawing/2014/main" id="{0B0B6B09-4DD4-2BDA-E388-5ECB38D6DA30}"/>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8" name="transported">
            <a:extLst>
              <a:ext uri="{FF2B5EF4-FFF2-40B4-BE49-F238E27FC236}">
                <a16:creationId xmlns:a16="http://schemas.microsoft.com/office/drawing/2014/main" id="{32EE5436-4644-5977-DCB9-525E3FBD31FD}"/>
              </a:ext>
            </a:extLst>
          </p:cNvPr>
          <p:cNvSpPr/>
          <p:nvPr/>
        </p:nvSpPr>
        <p:spPr>
          <a:xfrm>
            <a:off x="4483587" y="4868527"/>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Transported</a:t>
            </a:r>
          </a:p>
        </p:txBody>
      </p:sp>
      <p:sp>
        <p:nvSpPr>
          <p:cNvPr id="9" name="substrate">
            <a:extLst>
              <a:ext uri="{FF2B5EF4-FFF2-40B4-BE49-F238E27FC236}">
                <a16:creationId xmlns:a16="http://schemas.microsoft.com/office/drawing/2014/main" id="{FE28C1E6-499F-B08B-937F-D9910B2E4E59}"/>
              </a:ext>
            </a:extLst>
          </p:cNvPr>
          <p:cNvSpPr/>
          <p:nvPr/>
        </p:nvSpPr>
        <p:spPr>
          <a:xfrm>
            <a:off x="7979715" y="3086864"/>
            <a:ext cx="3223664"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Substrate</a:t>
            </a:r>
          </a:p>
        </p:txBody>
      </p:sp>
      <p:sp>
        <p:nvSpPr>
          <p:cNvPr id="11" name="pinning">
            <a:extLst>
              <a:ext uri="{FF2B5EF4-FFF2-40B4-BE49-F238E27FC236}">
                <a16:creationId xmlns:a16="http://schemas.microsoft.com/office/drawing/2014/main" id="{C960380C-F451-59E1-1F17-094D19E23C27}"/>
              </a:ext>
            </a:extLst>
          </p:cNvPr>
          <p:cNvSpPr/>
          <p:nvPr/>
        </p:nvSpPr>
        <p:spPr>
          <a:xfrm>
            <a:off x="967599" y="3086864"/>
            <a:ext cx="3224828"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Pinning</a:t>
            </a:r>
          </a:p>
        </p:txBody>
      </p:sp>
      <p:sp>
        <p:nvSpPr>
          <p:cNvPr id="10" name="packaged">
            <a:extLst>
              <a:ext uri="{FF2B5EF4-FFF2-40B4-BE49-F238E27FC236}">
                <a16:creationId xmlns:a16="http://schemas.microsoft.com/office/drawing/2014/main" id="{A1237BF7-3C83-E889-0782-76C16C6E0528}"/>
              </a:ext>
            </a:extLst>
          </p:cNvPr>
          <p:cNvSpPr/>
          <p:nvPr/>
        </p:nvSpPr>
        <p:spPr>
          <a:xfrm>
            <a:off x="7979715" y="1305201"/>
            <a:ext cx="3223664"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Packaged</a:t>
            </a:r>
          </a:p>
        </p:txBody>
      </p:sp>
      <p:sp>
        <p:nvSpPr>
          <p:cNvPr id="17" name="nutreints">
            <a:extLst>
              <a:ext uri="{FF2B5EF4-FFF2-40B4-BE49-F238E27FC236}">
                <a16:creationId xmlns:a16="http://schemas.microsoft.com/office/drawing/2014/main" id="{A5367F6A-38A0-99BF-5700-7A67E1E39F28}"/>
              </a:ext>
            </a:extLst>
          </p:cNvPr>
          <p:cNvSpPr/>
          <p:nvPr/>
        </p:nvSpPr>
        <p:spPr>
          <a:xfrm>
            <a:off x="4483587" y="130520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14" name="harvest">
            <a:extLst>
              <a:ext uri="{FF2B5EF4-FFF2-40B4-BE49-F238E27FC236}">
                <a16:creationId xmlns:a16="http://schemas.microsoft.com/office/drawing/2014/main" id="{9A57EBAC-6194-C730-1346-09FFCFE086C3}"/>
              </a:ext>
            </a:extLst>
          </p:cNvPr>
          <p:cNvSpPr/>
          <p:nvPr/>
        </p:nvSpPr>
        <p:spPr>
          <a:xfrm>
            <a:off x="967599" y="1305201"/>
            <a:ext cx="3224828"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Harvest</a:t>
            </a:r>
          </a:p>
        </p:txBody>
      </p:sp>
      <p:sp>
        <p:nvSpPr>
          <p:cNvPr id="19" name="Google Shape;151;p10">
            <a:extLst>
              <a:ext uri="{FF2B5EF4-FFF2-40B4-BE49-F238E27FC236}">
                <a16:creationId xmlns:a16="http://schemas.microsoft.com/office/drawing/2014/main" id="{AF86A673-EB22-F097-DCEF-2915742D6832}"/>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12</a:t>
            </a:fld>
            <a:endParaRPr lang="en" sz="2000" b="1" dirty="0">
              <a:solidFill>
                <a:srgbClr val="2F7A34"/>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B54EDD8C-E990-07A2-5D44-0E98E44EA88E}"/>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41CE962C-C554-5223-B834-C3472BE67B1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A3788451-E4F3-3185-E1E7-F7D2F787165C}"/>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7A286745-0FC5-8311-7D33-165F2686A87F}"/>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4678AB8B-6FE8-7926-E77C-20DF700B8DCD}"/>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98609C6E-EC48-6913-7B51-44FABCA1AD0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5DDEC9A0-1A54-1F19-32C7-396E2A5E8732}"/>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135224429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8"/>
                                        </p:tgtEl>
                                      </p:cBhvr>
                                    </p:animEffect>
                                    <p:set>
                                      <p:cBhvr>
                                        <p:cTn id="43"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nextCondLst>
                <p:cond evt="onClick" delay="0">
                  <p:tgtEl>
                    <p:spTgt spid="7"/>
                  </p:tgtEl>
                </p:cond>
              </p:nextCondLst>
            </p:seq>
            <p:seq concurrent="1" nextAc="seek">
              <p:cTn id="56" restart="whenNotActive" fill="hold" evtFilter="cancelBubble" nodeType="interactiveSeq">
                <p:stCondLst>
                  <p:cond evt="onClick" delay="0">
                    <p:tgtEl>
                      <p:spTgt spid="3"/>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childTnLst>
                          </p:cTn>
                        </p:par>
                      </p:childTnLst>
                    </p:cTn>
                  </p:par>
                </p:childTnLst>
              </p:cTn>
              <p:nextCondLst>
                <p:cond evt="onClick" delay="0">
                  <p:tgtEl>
                    <p:spTgt spid="3"/>
                  </p:tgtEl>
                </p:cond>
              </p:nextCondLst>
            </p:seq>
            <p:seq concurrent="1" nextAc="seek">
              <p:cTn id="62" restart="whenNotActive" fill="hold" evtFilter="cancelBubble" nodeType="interactiveSeq">
                <p:stCondLst>
                  <p:cond evt="onClick" delay="0">
                    <p:tgtEl>
                      <p:spTgt spid="4"/>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childTnLst>
              </p:cTn>
              <p:nextCondLst>
                <p:cond evt="onClick" delay="0">
                  <p:tgtEl>
                    <p:spTgt spid="4"/>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childTnLst>
                          </p:cTn>
                        </p:par>
                      </p:childTnLst>
                    </p:cTn>
                  </p:par>
                </p:childTnLst>
              </p:cTn>
              <p:nextCondLst>
                <p:cond evt="onClick" delay="0">
                  <p:tgtEl>
                    <p:spTgt spid="6"/>
                  </p:tgtEl>
                </p:cond>
              </p:nextCondLst>
            </p:seq>
            <p:seq concurrent="1" nextAc="seek">
              <p:cTn id="74" restart="whenNotActive" fill="hold" evtFilter="cancelBubble" nodeType="interactiveSeq">
                <p:stCondLst>
                  <p:cond evt="onClick" delay="0">
                    <p:tgtEl>
                      <p:spTgt spid="2"/>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2"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fade">
                                      <p:cBhvr>
                                        <p:cTn id="79" dur="500"/>
                                        <p:tgtEl>
                                          <p:spTgt spid="9"/>
                                        </p:tgtEl>
                                      </p:cBhvr>
                                    </p:animEffect>
                                  </p:childTnLst>
                                </p:cTn>
                              </p:par>
                            </p:childTnLst>
                          </p:cTn>
                        </p:par>
                      </p:childTnLst>
                    </p:cTn>
                  </p:par>
                </p:childTnLst>
              </p:cTn>
              <p:nextCondLst>
                <p:cond evt="onClick" delay="0">
                  <p:tgtEl>
                    <p:spTgt spid="2"/>
                  </p:tgtEl>
                </p:cond>
              </p:nextCondLst>
            </p:seq>
            <p:seq concurrent="1" nextAc="seek">
              <p:cTn id="80" restart="whenNotActive" fill="hold" evtFilter="cancelBubble" nodeType="interactiveSeq">
                <p:stCondLst>
                  <p:cond evt="onClick" delay="0">
                    <p:tgtEl>
                      <p:spTgt spid="8"/>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fade">
                                      <p:cBhvr>
                                        <p:cTn id="85" dur="500"/>
                                        <p:tgtEl>
                                          <p:spTgt spid="18"/>
                                        </p:tgtEl>
                                      </p:cBhvr>
                                    </p:animEffect>
                                  </p:childTnLst>
                                </p:cTn>
                              </p:par>
                            </p:childTnLst>
                          </p:cTn>
                        </p:par>
                      </p:childTnLst>
                    </p:cTn>
                  </p:par>
                </p:childTnLst>
              </p:cTn>
              <p:nextCondLst>
                <p:cond evt="onClick" delay="0">
                  <p:tgtEl>
                    <p:spTgt spid="8"/>
                  </p:tgtEl>
                </p:cond>
              </p:nextCondLst>
            </p:seq>
          </p:childTnLst>
        </p:cTn>
      </p:par>
    </p:tnLst>
    <p:bldLst>
      <p:bldP spid="16" grpId="0" animBg="1"/>
      <p:bldP spid="16" grpId="2" animBg="1"/>
      <p:bldP spid="18" grpId="0" animBg="1"/>
      <p:bldP spid="18" grpId="2" animBg="1"/>
      <p:bldP spid="9" grpId="0" animBg="1"/>
      <p:bldP spid="9" grpId="2" animBg="1"/>
      <p:bldP spid="11" grpId="0" animBg="1"/>
      <p:bldP spid="11" grpId="2" animBg="1"/>
      <p:bldP spid="10" grpId="0" animBg="1"/>
      <p:bldP spid="10" grpId="2" animBg="1"/>
      <p:bldP spid="17" grpId="0" animBg="1"/>
      <p:bldP spid="17" grpId="2" animBg="1"/>
      <p:bldP spid="14" grpId="0" animBg="1"/>
      <p:bldP spid="14"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pic>
        <p:nvPicPr>
          <p:cNvPr id="10" name="Online Media 9" descr="Time Lapse: Mushrooms Growing">
            <a:hlinkClick r:id="" action="ppaction://media"/>
            <a:extLst>
              <a:ext uri="{FF2B5EF4-FFF2-40B4-BE49-F238E27FC236}">
                <a16:creationId xmlns:a16="http://schemas.microsoft.com/office/drawing/2014/main" id="{D4932D2E-3815-9C62-122B-9B2625C7DE8F}"/>
              </a:ext>
            </a:extLst>
          </p:cNvPr>
          <p:cNvPicPr>
            <a:picLocks noRot="1" noChangeAspect="1"/>
          </p:cNvPicPr>
          <p:nvPr>
            <a:videoFile r:link="rId1"/>
          </p:nvPr>
        </p:nvPicPr>
        <p:blipFill>
          <a:blip r:embed="rId3"/>
          <a:stretch>
            <a:fillRect/>
          </a:stretch>
        </p:blipFill>
        <p:spPr>
          <a:xfrm>
            <a:off x="628130" y="1735298"/>
            <a:ext cx="7991967" cy="4515461"/>
          </a:xfrm>
          <a:prstGeom prst="rect">
            <a:avLst/>
          </a:prstGeom>
        </p:spPr>
      </p:pic>
      <p:sp>
        <p:nvSpPr>
          <p:cNvPr id="28" name="Oval 27">
            <a:extLst>
              <a:ext uri="{FF2B5EF4-FFF2-40B4-BE49-F238E27FC236}">
                <a16:creationId xmlns:a16="http://schemas.microsoft.com/office/drawing/2014/main" id="{C7D9EE39-83E1-FE53-3E9B-444E1AF62740}"/>
              </a:ext>
            </a:extLst>
          </p:cNvPr>
          <p:cNvSpPr/>
          <p:nvPr/>
        </p:nvSpPr>
        <p:spPr>
          <a:xfrm>
            <a:off x="10079805" y="6181895"/>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9" name="Picture 28" descr="Cartoon mushroom with green eyes&#10;&#10;AI-generated content may be incorrect.">
            <a:extLst>
              <a:ext uri="{FF2B5EF4-FFF2-40B4-BE49-F238E27FC236}">
                <a16:creationId xmlns:a16="http://schemas.microsoft.com/office/drawing/2014/main" id="{AC263B23-9636-5534-574D-F29904DA66DA}"/>
              </a:ext>
            </a:extLst>
          </p:cNvPr>
          <p:cNvPicPr>
            <a:picLocks noChangeAspect="1"/>
          </p:cNvPicPr>
          <p:nvPr/>
        </p:nvPicPr>
        <p:blipFill>
          <a:blip r:embed="rId4"/>
          <a:srcRect l="16818" t="22429" r="19605"/>
          <a:stretch>
            <a:fillRect/>
          </a:stretch>
        </p:blipFill>
        <p:spPr>
          <a:xfrm>
            <a:off x="9530878" y="4073149"/>
            <a:ext cx="2247656" cy="2468136"/>
          </a:xfrm>
          <a:prstGeom prst="rect">
            <a:avLst/>
          </a:prstGeom>
        </p:spPr>
      </p:pic>
      <p:pic>
        <p:nvPicPr>
          <p:cNvPr id="4" name="Picture 3" descr="A white screen with black border&#10;&#10;AI-generated content may be incorrect.">
            <a:extLst>
              <a:ext uri="{FF2B5EF4-FFF2-40B4-BE49-F238E27FC236}">
                <a16:creationId xmlns:a16="http://schemas.microsoft.com/office/drawing/2014/main" id="{9DDF57D8-F4DD-3E55-24F9-BA00E6649182}"/>
              </a:ext>
            </a:extLst>
          </p:cNvPr>
          <p:cNvPicPr>
            <a:picLocks noChangeAspect="1"/>
          </p:cNvPicPr>
          <p:nvPr/>
        </p:nvPicPr>
        <p:blipFill>
          <a:blip r:embed="rId5"/>
          <a:stretch>
            <a:fillRect/>
          </a:stretch>
        </p:blipFill>
        <p:spPr>
          <a:xfrm>
            <a:off x="10175563" y="326214"/>
            <a:ext cx="1602971" cy="523793"/>
          </a:xfrm>
          <a:prstGeom prst="rect">
            <a:avLst/>
          </a:prstGeom>
        </p:spPr>
      </p:pic>
      <p:sp>
        <p:nvSpPr>
          <p:cNvPr id="5" name="TextBox 4">
            <a:extLst>
              <a:ext uri="{FF2B5EF4-FFF2-40B4-BE49-F238E27FC236}">
                <a16:creationId xmlns:a16="http://schemas.microsoft.com/office/drawing/2014/main" id="{A86CD992-F53B-7AE8-688B-4C7685743C94}"/>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sp>
        <p:nvSpPr>
          <p:cNvPr id="6" name="Title 1">
            <a:extLst>
              <a:ext uri="{FF2B5EF4-FFF2-40B4-BE49-F238E27FC236}">
                <a16:creationId xmlns:a16="http://schemas.microsoft.com/office/drawing/2014/main" id="{08083BE3-4CAA-7BAB-504F-911F67A4504D}"/>
              </a:ext>
            </a:extLst>
          </p:cNvPr>
          <p:cNvSpPr txBox="1">
            <a:spLocks/>
          </p:cNvSpPr>
          <p:nvPr/>
        </p:nvSpPr>
        <p:spPr>
          <a:xfrm>
            <a:off x="3098800" y="352330"/>
            <a:ext cx="599440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life cycle of the mushroom</a:t>
            </a:r>
          </a:p>
        </p:txBody>
      </p:sp>
      <p:grpSp>
        <p:nvGrpSpPr>
          <p:cNvPr id="15" name="menu">
            <a:extLst>
              <a:ext uri="{FF2B5EF4-FFF2-40B4-BE49-F238E27FC236}">
                <a16:creationId xmlns:a16="http://schemas.microsoft.com/office/drawing/2014/main" id="{DD2FF866-3C90-C407-DB1B-5B981809126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CDD959B9-E37C-46C8-88BC-B69D6F96F36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A72B2A0-A6EA-9E75-5A17-9906DD493491}"/>
                </a:ext>
              </a:extLst>
            </p:cNvPr>
            <p:cNvPicPr>
              <a:picLocks noChangeAspect="1"/>
            </p:cNvPicPr>
            <p:nvPr/>
          </p:nvPicPr>
          <p:blipFill>
            <a:blip r:embed="rId6"/>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E012A0C-FE5F-D54C-3992-49C92474A419}"/>
                </a:ext>
              </a:extLst>
            </p:cNvPr>
            <p:cNvPicPr>
              <a:picLocks noChangeAspect="1"/>
            </p:cNvPicPr>
            <p:nvPr/>
          </p:nvPicPr>
          <p:blipFill>
            <a:blip r:embed="rId6"/>
            <a:srcRect/>
            <a:stretch/>
          </p:blipFill>
          <p:spPr>
            <a:xfrm rot="10800000">
              <a:off x="204687" y="2434554"/>
              <a:ext cx="154441" cy="106747"/>
            </a:xfrm>
            <a:prstGeom prst="rect">
              <a:avLst/>
            </a:prstGeom>
          </p:spPr>
        </p:pic>
      </p:grpSp>
      <p:grpSp>
        <p:nvGrpSpPr>
          <p:cNvPr id="23" name="pop up">
            <a:extLst>
              <a:ext uri="{FF2B5EF4-FFF2-40B4-BE49-F238E27FC236}">
                <a16:creationId xmlns:a16="http://schemas.microsoft.com/office/drawing/2014/main" id="{E9768243-C675-6CC8-1D71-E4C9822FD63E}"/>
              </a:ext>
            </a:extLst>
          </p:cNvPr>
          <p:cNvGrpSpPr/>
          <p:nvPr/>
        </p:nvGrpSpPr>
        <p:grpSpPr>
          <a:xfrm>
            <a:off x="8793251" y="1542783"/>
            <a:ext cx="2534126" cy="2303580"/>
            <a:chOff x="8813678" y="1682700"/>
            <a:chExt cx="2534126" cy="2303580"/>
          </a:xfrm>
        </p:grpSpPr>
        <p:sp>
          <p:nvSpPr>
            <p:cNvPr id="24" name="Triangle 12">
              <a:extLst>
                <a:ext uri="{FF2B5EF4-FFF2-40B4-BE49-F238E27FC236}">
                  <a16:creationId xmlns:a16="http://schemas.microsoft.com/office/drawing/2014/main" id="{288A35CE-586D-6989-22DE-8B032158CCC4}"/>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FC689853-5FE8-C977-AE2F-1DD8EE925C72}"/>
                </a:ext>
              </a:extLst>
            </p:cNvPr>
            <p:cNvPicPr>
              <a:picLocks noChangeAspect="1"/>
            </p:cNvPicPr>
            <p:nvPr/>
          </p:nvPicPr>
          <p:blipFill>
            <a:blip r:embed="rId7"/>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000CDE37-FF40-DFF1-7D08-CD9D9EC1CFFB}"/>
                </a:ext>
              </a:extLst>
            </p:cNvPr>
            <p:cNvSpPr txBox="1"/>
            <p:nvPr/>
          </p:nvSpPr>
          <p:spPr>
            <a:xfrm>
              <a:off x="9121331" y="1960270"/>
              <a:ext cx="1828585" cy="1608646"/>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have we learned so far about how mushrooms grow?</a:t>
              </a:r>
            </a:p>
          </p:txBody>
        </p:sp>
      </p:grpSp>
      <p:pic>
        <p:nvPicPr>
          <p:cNvPr id="27" name="bt">
            <a:extLst>
              <a:ext uri="{FF2B5EF4-FFF2-40B4-BE49-F238E27FC236}">
                <a16:creationId xmlns:a16="http://schemas.microsoft.com/office/drawing/2014/main" id="{D5B9DF9A-0E4B-E36B-55C2-436ED12A71D0}"/>
              </a:ext>
            </a:extLst>
          </p:cNvPr>
          <p:cNvPicPr>
            <a:picLocks noChangeAspect="1"/>
          </p:cNvPicPr>
          <p:nvPr/>
        </p:nvPicPr>
        <p:blipFill>
          <a:blip r:embed="rId8"/>
          <a:srcRect/>
          <a:stretch/>
        </p:blipFill>
        <p:spPr>
          <a:xfrm>
            <a:off x="10829664" y="4034959"/>
            <a:ext cx="420159" cy="422786"/>
          </a:xfrm>
          <a:prstGeom prst="rect">
            <a:avLst/>
          </a:prstGeom>
        </p:spPr>
      </p:pic>
    </p:spTree>
    <p:extLst>
      <p:ext uri="{BB962C8B-B14F-4D97-AF65-F5344CB8AC3E}">
        <p14:creationId xmlns:p14="http://schemas.microsoft.com/office/powerpoint/2010/main" val="853484362"/>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10"/>
                </p:tgtEl>
              </p:cMediaNode>
            </p:video>
            <p:seq concurrent="1" nextAc="seek">
              <p:cTn id="3" restart="whenNotActive" fill="hold" evtFilter="cancelBubble" nodeType="interactiveSeq">
                <p:stCondLst>
                  <p:cond evt="onClick" delay="0">
                    <p:tgtEl>
                      <p:spTgt spid="27"/>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23"/>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2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23"/>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736F-139A-3889-3A2E-0D01E9208536}"/>
            </a:ext>
          </a:extLst>
        </p:cNvPr>
        <p:cNvGrpSpPr/>
        <p:nvPr/>
      </p:nvGrpSpPr>
      <p:grpSpPr>
        <a:xfrm>
          <a:off x="0" y="0"/>
          <a:ext cx="0" cy="0"/>
          <a:chOff x="0" y="0"/>
          <a:chExt cx="0" cy="0"/>
        </a:xfrm>
      </p:grpSpPr>
      <p:grpSp>
        <p:nvGrpSpPr>
          <p:cNvPr id="37" name="1. mushrooms">
            <a:extLst>
              <a:ext uri="{FF2B5EF4-FFF2-40B4-BE49-F238E27FC236}">
                <a16:creationId xmlns:a16="http://schemas.microsoft.com/office/drawing/2014/main" id="{B170A5A3-E270-2A96-496D-36A5FDC36BAC}"/>
              </a:ext>
            </a:extLst>
          </p:cNvPr>
          <p:cNvGrpSpPr/>
          <p:nvPr/>
        </p:nvGrpSpPr>
        <p:grpSpPr>
          <a:xfrm>
            <a:off x="2268921" y="1282756"/>
            <a:ext cx="7772400" cy="4472454"/>
            <a:chOff x="2396060" y="1775848"/>
            <a:chExt cx="7772400" cy="4472454"/>
          </a:xfrm>
        </p:grpSpPr>
        <p:pic>
          <p:nvPicPr>
            <p:cNvPr id="38" name="Picture 37" descr="A white oval object with a black border&#10;&#10;AI-generated content may be incorrect.">
              <a:extLst>
                <a:ext uri="{FF2B5EF4-FFF2-40B4-BE49-F238E27FC236}">
                  <a16:creationId xmlns:a16="http://schemas.microsoft.com/office/drawing/2014/main" id="{659EEFE9-5280-94F2-BA78-DFD21B1E18A8}"/>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39" name="TextBox 38">
              <a:extLst>
                <a:ext uri="{FF2B5EF4-FFF2-40B4-BE49-F238E27FC236}">
                  <a16:creationId xmlns:a16="http://schemas.microsoft.com/office/drawing/2014/main" id="{9CC6EB41-4087-3BAA-E207-234CF8B95556}"/>
                </a:ext>
              </a:extLst>
            </p:cNvPr>
            <p:cNvSpPr txBox="1"/>
            <p:nvPr/>
          </p:nvSpPr>
          <p:spPr>
            <a:xfrm>
              <a:off x="6282260" y="3790548"/>
              <a:ext cx="3146612" cy="784830"/>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Mushrooms</a:t>
              </a:r>
            </a:p>
            <a:p>
              <a:pPr rtl="0">
                <a:spcAft>
                  <a:spcPts val="600"/>
                </a:spcAft>
                <a:buNone/>
              </a:pPr>
              <a:endParaRPr lang="en-US" sz="1600" dirty="0">
                <a:solidFill>
                  <a:srgbClr val="414141"/>
                </a:solidFill>
              </a:endParaRPr>
            </a:p>
          </p:txBody>
        </p:sp>
        <p:pic>
          <p:nvPicPr>
            <p:cNvPr id="40" name="Picture 39">
              <a:extLst>
                <a:ext uri="{FF2B5EF4-FFF2-40B4-BE49-F238E27FC236}">
                  <a16:creationId xmlns:a16="http://schemas.microsoft.com/office/drawing/2014/main" id="{87CA134C-87AB-27C3-6AC1-7BF63F030F96}"/>
                </a:ext>
              </a:extLst>
            </p:cNvPr>
            <p:cNvPicPr>
              <a:picLocks noChangeAspect="1"/>
            </p:cNvPicPr>
            <p:nvPr/>
          </p:nvPicPr>
          <p:blipFill>
            <a:blip r:embed="rId3"/>
            <a:srcRect/>
            <a:stretch/>
          </p:blipFill>
          <p:spPr>
            <a:xfrm>
              <a:off x="3287566" y="2578326"/>
              <a:ext cx="2700812" cy="2864167"/>
            </a:xfrm>
            <a:prstGeom prst="rect">
              <a:avLst/>
            </a:prstGeom>
          </p:spPr>
        </p:pic>
      </p:grpSp>
      <p:grpSp>
        <p:nvGrpSpPr>
          <p:cNvPr id="36" name="2. spores">
            <a:extLst>
              <a:ext uri="{FF2B5EF4-FFF2-40B4-BE49-F238E27FC236}">
                <a16:creationId xmlns:a16="http://schemas.microsoft.com/office/drawing/2014/main" id="{8A2BF855-FBB4-A220-538D-9119909BF3C4}"/>
              </a:ext>
            </a:extLst>
          </p:cNvPr>
          <p:cNvGrpSpPr/>
          <p:nvPr/>
        </p:nvGrpSpPr>
        <p:grpSpPr>
          <a:xfrm>
            <a:off x="2268921" y="1282756"/>
            <a:ext cx="7772400" cy="4472454"/>
            <a:chOff x="2396060" y="1775848"/>
            <a:chExt cx="7772400" cy="4472454"/>
          </a:xfrm>
        </p:grpSpPr>
        <p:pic>
          <p:nvPicPr>
            <p:cNvPr id="21" name="Picture 20" descr="A white oval object with a black border&#10;&#10;AI-generated content may be incorrect.">
              <a:extLst>
                <a:ext uri="{FF2B5EF4-FFF2-40B4-BE49-F238E27FC236}">
                  <a16:creationId xmlns:a16="http://schemas.microsoft.com/office/drawing/2014/main" id="{CE13B575-7981-0A9C-B71C-BC4AA622305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82C11BD7-814B-82BB-AB2B-F541DD5807C4}"/>
                </a:ext>
              </a:extLst>
            </p:cNvPr>
            <p:cNvSpPr txBox="1"/>
            <p:nvPr/>
          </p:nvSpPr>
          <p:spPr>
            <a:xfrm>
              <a:off x="6282260" y="2533171"/>
              <a:ext cx="3146612" cy="305628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Drops spores</a:t>
              </a:r>
            </a:p>
            <a:p>
              <a:pPr rtl="0">
                <a:lnSpc>
                  <a:spcPts val="2400"/>
                </a:lnSpc>
                <a:spcAft>
                  <a:spcPts val="600"/>
                </a:spcAft>
                <a:buNone/>
              </a:pPr>
              <a:r>
                <a:rPr lang="en-AU" sz="1600" b="0" i="0" u="none" strike="noStrike" dirty="0">
                  <a:solidFill>
                    <a:srgbClr val="414141"/>
                  </a:solidFill>
                  <a:effectLst/>
                  <a:latin typeface="Montserrat" pitchFamily="2" charset="77"/>
                </a:rPr>
                <a:t>Mushrooms grow from spores, not seeds. </a:t>
              </a:r>
            </a:p>
            <a:p>
              <a:pPr rtl="0">
                <a:lnSpc>
                  <a:spcPts val="2400"/>
                </a:lnSpc>
                <a:spcAft>
                  <a:spcPts val="600"/>
                </a:spcAft>
                <a:buNone/>
              </a:pPr>
              <a:r>
                <a:rPr lang="en-AU" sz="1600" b="0" i="0" u="none" strike="noStrike" dirty="0">
                  <a:solidFill>
                    <a:srgbClr val="414141"/>
                  </a:solidFill>
                  <a:effectLst/>
                  <a:latin typeface="Montserrat" pitchFamily="2" charset="77"/>
                </a:rPr>
                <a:t>Spores are very hard to see unless you have a microscope. The spores germinate - this means they start to grow into a new mushroom.</a:t>
              </a:r>
              <a:endParaRPr lang="en-US" sz="1600" dirty="0">
                <a:solidFill>
                  <a:srgbClr val="414141"/>
                </a:solidFill>
              </a:endParaRPr>
            </a:p>
          </p:txBody>
        </p:sp>
        <p:pic>
          <p:nvPicPr>
            <p:cNvPr id="29" name="Picture 28" descr="A close-up of a microscope&#10;&#10;AI-generated content may be incorrect.">
              <a:extLst>
                <a:ext uri="{FF2B5EF4-FFF2-40B4-BE49-F238E27FC236}">
                  <a16:creationId xmlns:a16="http://schemas.microsoft.com/office/drawing/2014/main" id="{D4DB2636-3B56-7A66-01AE-5600FD2A9F33}"/>
                </a:ext>
              </a:extLst>
            </p:cNvPr>
            <p:cNvPicPr>
              <a:picLocks noChangeAspect="1"/>
            </p:cNvPicPr>
            <p:nvPr/>
          </p:nvPicPr>
          <p:blipFill>
            <a:blip r:embed="rId4"/>
            <a:stretch>
              <a:fillRect/>
            </a:stretch>
          </p:blipFill>
          <p:spPr>
            <a:xfrm>
              <a:off x="3287566" y="2556545"/>
              <a:ext cx="2700812" cy="2907730"/>
            </a:xfrm>
            <a:prstGeom prst="rect">
              <a:avLst/>
            </a:prstGeom>
          </p:spPr>
        </p:pic>
      </p:grpSp>
      <p:grpSp>
        <p:nvGrpSpPr>
          <p:cNvPr id="45" name="3. roots">
            <a:extLst>
              <a:ext uri="{FF2B5EF4-FFF2-40B4-BE49-F238E27FC236}">
                <a16:creationId xmlns:a16="http://schemas.microsoft.com/office/drawing/2014/main" id="{D5A80B61-1639-B883-474A-5ECFAEEF47D4}"/>
              </a:ext>
            </a:extLst>
          </p:cNvPr>
          <p:cNvGrpSpPr/>
          <p:nvPr/>
        </p:nvGrpSpPr>
        <p:grpSpPr>
          <a:xfrm>
            <a:off x="2268921" y="1282756"/>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598DC6E3-E46C-C7CF-FBA4-748CADD4B12C}"/>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A2CD91E0-069D-6CFB-D3AE-C04BC9800563}"/>
                </a:ext>
              </a:extLst>
            </p:cNvPr>
            <p:cNvSpPr txBox="1"/>
            <p:nvPr/>
          </p:nvSpPr>
          <p:spPr>
            <a:xfrm>
              <a:off x="6282260" y="2997241"/>
              <a:ext cx="3146612" cy="2128147"/>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Mycelium</a:t>
              </a:r>
            </a:p>
            <a:p>
              <a:pPr rtl="0">
                <a:lnSpc>
                  <a:spcPts val="2400"/>
                </a:lnSpc>
                <a:spcAft>
                  <a:spcPts val="600"/>
                </a:spcAft>
                <a:buNone/>
              </a:pPr>
              <a:r>
                <a:rPr lang="en-AU" sz="1600" b="0" i="0" u="none" strike="noStrike" dirty="0">
                  <a:solidFill>
                    <a:srgbClr val="414141"/>
                  </a:solidFill>
                  <a:effectLst/>
                  <a:latin typeface="Montserrat" pitchFamily="2" charset="77"/>
                </a:rPr>
                <a:t>The mushroom’s mycelium (roots) grows. </a:t>
              </a:r>
            </a:p>
            <a:p>
              <a:pPr rtl="0">
                <a:lnSpc>
                  <a:spcPts val="2400"/>
                </a:lnSpc>
                <a:spcAft>
                  <a:spcPts val="600"/>
                </a:spcAft>
                <a:buNone/>
              </a:pPr>
              <a:r>
                <a:rPr lang="en-AU" sz="1600" b="0" i="0" u="none" strike="noStrike" dirty="0">
                  <a:solidFill>
                    <a:srgbClr val="414141"/>
                  </a:solidFill>
                  <a:effectLst/>
                  <a:latin typeface="Montserrat" pitchFamily="2" charset="77"/>
                </a:rPr>
                <a:t>The mycelium helps the mushroom absorb nutrients from its environment.</a:t>
              </a:r>
            </a:p>
          </p:txBody>
        </p:sp>
        <p:pic>
          <p:nvPicPr>
            <p:cNvPr id="48" name="Picture 47">
              <a:extLst>
                <a:ext uri="{FF2B5EF4-FFF2-40B4-BE49-F238E27FC236}">
                  <a16:creationId xmlns:a16="http://schemas.microsoft.com/office/drawing/2014/main" id="{64A52B29-E304-8DBD-8E85-C8E6A8955821}"/>
                </a:ext>
              </a:extLst>
            </p:cNvPr>
            <p:cNvPicPr>
              <a:picLocks noChangeAspect="1"/>
            </p:cNvPicPr>
            <p:nvPr/>
          </p:nvPicPr>
          <p:blipFill>
            <a:blip r:embed="rId5"/>
            <a:srcRect/>
            <a:stretch/>
          </p:blipFill>
          <p:spPr>
            <a:xfrm>
              <a:off x="3287566" y="2589217"/>
              <a:ext cx="2700812" cy="2842386"/>
            </a:xfrm>
            <a:prstGeom prst="rect">
              <a:avLst/>
            </a:prstGeom>
          </p:spPr>
        </p:pic>
      </p:grpSp>
      <p:grpSp>
        <p:nvGrpSpPr>
          <p:cNvPr id="49" name="4. pin">
            <a:extLst>
              <a:ext uri="{FF2B5EF4-FFF2-40B4-BE49-F238E27FC236}">
                <a16:creationId xmlns:a16="http://schemas.microsoft.com/office/drawing/2014/main" id="{AC216E93-04F5-EAC2-505D-DF98ED3E711A}"/>
              </a:ext>
            </a:extLst>
          </p:cNvPr>
          <p:cNvGrpSpPr/>
          <p:nvPr/>
        </p:nvGrpSpPr>
        <p:grpSpPr>
          <a:xfrm>
            <a:off x="2268921" y="1282756"/>
            <a:ext cx="7772400" cy="4472454"/>
            <a:chOff x="2396060" y="1775848"/>
            <a:chExt cx="7772400" cy="4472454"/>
          </a:xfrm>
        </p:grpSpPr>
        <p:pic>
          <p:nvPicPr>
            <p:cNvPr id="50" name="Picture 49" descr="A white oval object with a black border&#10;&#10;AI-generated content may be incorrect.">
              <a:extLst>
                <a:ext uri="{FF2B5EF4-FFF2-40B4-BE49-F238E27FC236}">
                  <a16:creationId xmlns:a16="http://schemas.microsoft.com/office/drawing/2014/main" id="{A4514007-0254-0267-460E-52966F652DB6}"/>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51" name="TextBox 50">
              <a:extLst>
                <a:ext uri="{FF2B5EF4-FFF2-40B4-BE49-F238E27FC236}">
                  <a16:creationId xmlns:a16="http://schemas.microsoft.com/office/drawing/2014/main" id="{8557189C-8B3E-3EBD-AA04-4E4FBC96C6A5}"/>
                </a:ext>
              </a:extLst>
            </p:cNvPr>
            <p:cNvSpPr txBox="1"/>
            <p:nvPr/>
          </p:nvSpPr>
          <p:spPr>
            <a:xfrm>
              <a:off x="6282260" y="3221431"/>
              <a:ext cx="3146612" cy="174342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Pin head</a:t>
              </a:r>
            </a:p>
            <a:p>
              <a:pPr rtl="0">
                <a:lnSpc>
                  <a:spcPts val="2400"/>
                </a:lnSpc>
                <a:spcAft>
                  <a:spcPts val="600"/>
                </a:spcAft>
                <a:buNone/>
              </a:pPr>
              <a:r>
                <a:rPr lang="en-AU" sz="1600" b="0" i="0" u="none" strike="noStrike" dirty="0">
                  <a:solidFill>
                    <a:srgbClr val="414141"/>
                  </a:solidFill>
                  <a:effectLst/>
                  <a:latin typeface="Montserrat" pitchFamily="2" charset="77"/>
                </a:rPr>
                <a:t>At first they look like small fluffy cotton wool, the size of tiny dots. They then grow to the size of a pin head.</a:t>
              </a:r>
            </a:p>
          </p:txBody>
        </p:sp>
        <p:pic>
          <p:nvPicPr>
            <p:cNvPr id="52" name="Picture 51">
              <a:extLst>
                <a:ext uri="{FF2B5EF4-FFF2-40B4-BE49-F238E27FC236}">
                  <a16:creationId xmlns:a16="http://schemas.microsoft.com/office/drawing/2014/main" id="{F70428C8-8EF2-FCCF-AFB4-718CC9A59824}"/>
                </a:ext>
              </a:extLst>
            </p:cNvPr>
            <p:cNvPicPr>
              <a:picLocks noChangeAspect="1"/>
            </p:cNvPicPr>
            <p:nvPr/>
          </p:nvPicPr>
          <p:blipFill>
            <a:blip r:embed="rId6"/>
            <a:srcRect/>
            <a:stretch/>
          </p:blipFill>
          <p:spPr>
            <a:xfrm>
              <a:off x="3287566" y="2589217"/>
              <a:ext cx="2700811" cy="2842385"/>
            </a:xfrm>
            <a:prstGeom prst="rect">
              <a:avLst/>
            </a:prstGeom>
          </p:spPr>
        </p:pic>
      </p:grpSp>
      <p:grpSp>
        <p:nvGrpSpPr>
          <p:cNvPr id="53" name="5. button">
            <a:extLst>
              <a:ext uri="{FF2B5EF4-FFF2-40B4-BE49-F238E27FC236}">
                <a16:creationId xmlns:a16="http://schemas.microsoft.com/office/drawing/2014/main" id="{0F205F5E-7D49-4757-AFAE-C919A1DB06EE}"/>
              </a:ext>
            </a:extLst>
          </p:cNvPr>
          <p:cNvGrpSpPr/>
          <p:nvPr/>
        </p:nvGrpSpPr>
        <p:grpSpPr>
          <a:xfrm>
            <a:off x="2268921" y="1282756"/>
            <a:ext cx="7772400" cy="4472454"/>
            <a:chOff x="2396060" y="1775848"/>
            <a:chExt cx="7772400" cy="4472454"/>
          </a:xfrm>
        </p:grpSpPr>
        <p:pic>
          <p:nvPicPr>
            <p:cNvPr id="54" name="Picture 53" descr="A white oval object with a black border&#10;&#10;AI-generated content may be incorrect.">
              <a:extLst>
                <a:ext uri="{FF2B5EF4-FFF2-40B4-BE49-F238E27FC236}">
                  <a16:creationId xmlns:a16="http://schemas.microsoft.com/office/drawing/2014/main" id="{A1C4F9B8-D4E9-5FDF-1033-C9C9D461B24E}"/>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55" name="TextBox 54">
              <a:extLst>
                <a:ext uri="{FF2B5EF4-FFF2-40B4-BE49-F238E27FC236}">
                  <a16:creationId xmlns:a16="http://schemas.microsoft.com/office/drawing/2014/main" id="{D630F3C0-55DD-5DFF-376E-10783DE71429}"/>
                </a:ext>
              </a:extLst>
            </p:cNvPr>
            <p:cNvSpPr txBox="1"/>
            <p:nvPr/>
          </p:nvSpPr>
          <p:spPr>
            <a:xfrm>
              <a:off x="6282260" y="3280900"/>
              <a:ext cx="3146612" cy="1497205"/>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Button mushrooms</a:t>
              </a:r>
            </a:p>
            <a:p>
              <a:pPr rtl="0">
                <a:lnSpc>
                  <a:spcPts val="2400"/>
                </a:lnSpc>
                <a:spcAft>
                  <a:spcPts val="600"/>
                </a:spcAft>
                <a:buNone/>
              </a:pPr>
              <a:r>
                <a:rPr lang="en-AU" sz="1600" b="0" i="0" u="none" strike="noStrike" dirty="0">
                  <a:solidFill>
                    <a:srgbClr val="414141"/>
                  </a:solidFill>
                  <a:effectLst/>
                  <a:latin typeface="Montserrat" pitchFamily="2" charset="77"/>
                </a:rPr>
                <a:t>Next they become baby button mushrooms.</a:t>
              </a:r>
            </a:p>
          </p:txBody>
        </p:sp>
        <p:pic>
          <p:nvPicPr>
            <p:cNvPr id="56" name="Picture 55">
              <a:extLst>
                <a:ext uri="{FF2B5EF4-FFF2-40B4-BE49-F238E27FC236}">
                  <a16:creationId xmlns:a16="http://schemas.microsoft.com/office/drawing/2014/main" id="{8EA95DEB-204D-439A-4900-1928066EC061}"/>
                </a:ext>
              </a:extLst>
            </p:cNvPr>
            <p:cNvPicPr>
              <a:picLocks noChangeAspect="1"/>
            </p:cNvPicPr>
            <p:nvPr/>
          </p:nvPicPr>
          <p:blipFill>
            <a:blip r:embed="rId7"/>
            <a:srcRect/>
            <a:stretch/>
          </p:blipFill>
          <p:spPr>
            <a:xfrm>
              <a:off x="3287566" y="2589217"/>
              <a:ext cx="2700811" cy="2842385"/>
            </a:xfrm>
            <a:prstGeom prst="rect">
              <a:avLst/>
            </a:prstGeom>
          </p:spPr>
        </p:pic>
      </p:grpSp>
      <p:grpSp>
        <p:nvGrpSpPr>
          <p:cNvPr id="57" name="menu">
            <a:extLst>
              <a:ext uri="{FF2B5EF4-FFF2-40B4-BE49-F238E27FC236}">
                <a16:creationId xmlns:a16="http://schemas.microsoft.com/office/drawing/2014/main" id="{EB091247-64A3-F368-09A0-8F6E1928CC7C}"/>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26973B59-17A2-63CA-872F-216A21685FC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D010BBB2-7868-9D9B-784C-3FD24D4DF5CF}"/>
                </a:ext>
              </a:extLst>
            </p:cNvPr>
            <p:cNvPicPr>
              <a:picLocks noChangeAspect="1"/>
            </p:cNvPicPr>
            <p:nvPr/>
          </p:nvPicPr>
          <p:blipFill>
            <a:blip r:embed="rId8"/>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A3D1F812-33BB-B015-4ADC-F447B09D5897}"/>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4" name="TextBox 3">
            <a:extLst>
              <a:ext uri="{FF2B5EF4-FFF2-40B4-BE49-F238E27FC236}">
                <a16:creationId xmlns:a16="http://schemas.microsoft.com/office/drawing/2014/main" id="{81C31332-7CB8-DF22-FFDA-4DFCA1EF11C4}"/>
              </a:ext>
            </a:extLst>
          </p:cNvPr>
          <p:cNvSpPr txBox="1"/>
          <p:nvPr/>
        </p:nvSpPr>
        <p:spPr>
          <a:xfrm>
            <a:off x="2624570" y="6153712"/>
            <a:ext cx="6942860" cy="377539"/>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Did you know:  Mushrooms double in size every 24 hours.</a:t>
            </a:r>
          </a:p>
        </p:txBody>
      </p:sp>
      <p:pic>
        <p:nvPicPr>
          <p:cNvPr id="20" name="bt1" descr="A red arrow in a white circle&#10;&#10;AI-generated content may be incorrect.">
            <a:extLst>
              <a:ext uri="{FF2B5EF4-FFF2-40B4-BE49-F238E27FC236}">
                <a16:creationId xmlns:a16="http://schemas.microsoft.com/office/drawing/2014/main" id="{8252721D-9116-179A-11F0-1D049E413FE4}"/>
              </a:ext>
            </a:extLst>
          </p:cNvPr>
          <p:cNvPicPr>
            <a:picLocks noChangeAspect="1"/>
          </p:cNvPicPr>
          <p:nvPr/>
        </p:nvPicPr>
        <p:blipFill>
          <a:blip r:embed="rId9"/>
          <a:stretch>
            <a:fillRect/>
          </a:stretch>
        </p:blipFill>
        <p:spPr>
          <a:xfrm rot="16200000">
            <a:off x="10076898" y="3310624"/>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29FCDA03-8C70-143B-6A13-0B13B709C548}"/>
              </a:ext>
            </a:extLst>
          </p:cNvPr>
          <p:cNvPicPr>
            <a:picLocks noChangeAspect="1"/>
          </p:cNvPicPr>
          <p:nvPr/>
        </p:nvPicPr>
        <p:blipFill>
          <a:blip r:embed="rId9"/>
          <a:stretch>
            <a:fillRect/>
          </a:stretch>
        </p:blipFill>
        <p:spPr>
          <a:xfrm rot="16200000">
            <a:off x="10076898" y="3310624"/>
            <a:ext cx="516610" cy="516610"/>
          </a:xfrm>
          <a:prstGeom prst="rect">
            <a:avLst/>
          </a:prstGeom>
        </p:spPr>
      </p:pic>
      <p:pic>
        <p:nvPicPr>
          <p:cNvPr id="24" name="bt3" descr="A red arrow in a white circle&#10;&#10;AI-generated content may be incorrect.">
            <a:extLst>
              <a:ext uri="{FF2B5EF4-FFF2-40B4-BE49-F238E27FC236}">
                <a16:creationId xmlns:a16="http://schemas.microsoft.com/office/drawing/2014/main" id="{9FE4F88A-0C3D-D223-577F-CC3EA60AD91C}"/>
              </a:ext>
            </a:extLst>
          </p:cNvPr>
          <p:cNvPicPr>
            <a:picLocks noChangeAspect="1"/>
          </p:cNvPicPr>
          <p:nvPr/>
        </p:nvPicPr>
        <p:blipFill>
          <a:blip r:embed="rId9"/>
          <a:stretch>
            <a:fillRect/>
          </a:stretch>
        </p:blipFill>
        <p:spPr>
          <a:xfrm rot="16200000">
            <a:off x="10076898" y="3310624"/>
            <a:ext cx="516610" cy="516610"/>
          </a:xfrm>
          <a:prstGeom prst="rect">
            <a:avLst/>
          </a:prstGeom>
        </p:spPr>
      </p:pic>
      <p:pic>
        <p:nvPicPr>
          <p:cNvPr id="26" name="bt4" descr="A red arrow in a white circle&#10;&#10;AI-generated content may be incorrect.">
            <a:extLst>
              <a:ext uri="{FF2B5EF4-FFF2-40B4-BE49-F238E27FC236}">
                <a16:creationId xmlns:a16="http://schemas.microsoft.com/office/drawing/2014/main" id="{F29A2E4C-FD20-0C22-6D72-4E1A3B81FF76}"/>
              </a:ext>
            </a:extLst>
          </p:cNvPr>
          <p:cNvPicPr>
            <a:picLocks noChangeAspect="1"/>
          </p:cNvPicPr>
          <p:nvPr/>
        </p:nvPicPr>
        <p:blipFill>
          <a:blip r:embed="rId9"/>
          <a:stretch>
            <a:fillRect/>
          </a:stretch>
        </p:blipFill>
        <p:spPr>
          <a:xfrm rot="16200000">
            <a:off x="10076898" y="3310624"/>
            <a:ext cx="516610" cy="516610"/>
          </a:xfrm>
          <a:prstGeom prst="rect">
            <a:avLst/>
          </a:prstGeom>
        </p:spPr>
      </p:pic>
      <p:pic>
        <p:nvPicPr>
          <p:cNvPr id="27" name="bt5" descr="A red arrow in a white circle&#10;&#10;AI-generated content may be incorrect.">
            <a:extLst>
              <a:ext uri="{FF2B5EF4-FFF2-40B4-BE49-F238E27FC236}">
                <a16:creationId xmlns:a16="http://schemas.microsoft.com/office/drawing/2014/main" id="{3C1BC49B-3E00-6F9E-C07C-A025A89D39B4}"/>
              </a:ext>
            </a:extLst>
          </p:cNvPr>
          <p:cNvPicPr>
            <a:picLocks noChangeAspect="1"/>
          </p:cNvPicPr>
          <p:nvPr/>
        </p:nvPicPr>
        <p:blipFill>
          <a:blip r:embed="rId9"/>
          <a:stretch>
            <a:fillRect/>
          </a:stretch>
        </p:blipFill>
        <p:spPr>
          <a:xfrm rot="5400000">
            <a:off x="1669122" y="3310624"/>
            <a:ext cx="516610" cy="516610"/>
          </a:xfrm>
          <a:prstGeom prst="rect">
            <a:avLst/>
          </a:prstGeom>
        </p:spPr>
      </p:pic>
      <p:sp>
        <p:nvSpPr>
          <p:cNvPr id="31" name="Google Shape;151;p10">
            <a:extLst>
              <a:ext uri="{FF2B5EF4-FFF2-40B4-BE49-F238E27FC236}">
                <a16:creationId xmlns:a16="http://schemas.microsoft.com/office/drawing/2014/main" id="{26D8ECA2-7109-9A0B-95D6-FC5E9D32DA5F}"/>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14</a:t>
            </a:fld>
            <a:endParaRPr lang="en" sz="2000" b="1" dirty="0">
              <a:solidFill>
                <a:srgbClr val="2F7A34"/>
              </a:solidFill>
              <a:latin typeface="Sztosfixed" pitchFamily="2" charset="77"/>
              <a:ea typeface="Sztosfixed" pitchFamily="2" charset="77"/>
              <a:cs typeface="Sztosfixed" pitchFamily="2" charset="77"/>
            </a:endParaRPr>
          </a:p>
        </p:txBody>
      </p:sp>
      <p:sp>
        <p:nvSpPr>
          <p:cNvPr id="32" name="Title">
            <a:extLst>
              <a:ext uri="{FF2B5EF4-FFF2-40B4-BE49-F238E27FC236}">
                <a16:creationId xmlns:a16="http://schemas.microsoft.com/office/drawing/2014/main" id="{D1C1C164-6D5A-4BEA-BA0C-46F6DE5EFA00}"/>
              </a:ext>
            </a:extLst>
          </p:cNvPr>
          <p:cNvSpPr txBox="1">
            <a:spLocks/>
          </p:cNvSpPr>
          <p:nvPr/>
        </p:nvSpPr>
        <p:spPr>
          <a:xfrm>
            <a:off x="2649920" y="352330"/>
            <a:ext cx="6892160"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Mushroom life cycle</a:t>
            </a:r>
          </a:p>
        </p:txBody>
      </p:sp>
    </p:spTree>
    <p:extLst>
      <p:ext uri="{BB962C8B-B14F-4D97-AF65-F5344CB8AC3E}">
        <p14:creationId xmlns:p14="http://schemas.microsoft.com/office/powerpoint/2010/main" val="97324283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22"/>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4"/>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26"/>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8" restart="whenNotActive" fill="hold" evtFilter="cancelBubble" nodeType="interactiveSeq">
                <p:stCondLst>
                  <p:cond evt="onClick" delay="0">
                    <p:tgtEl>
                      <p:spTgt spid="27"/>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with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6"/>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45"/>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49"/>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3"/>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6F6A-ADDB-03E9-67A3-9B9F56A82463}"/>
              </a:ext>
            </a:extLst>
          </p:cNvPr>
          <p:cNvSpPr txBox="1">
            <a:spLocks/>
          </p:cNvSpPr>
          <p:nvPr/>
        </p:nvSpPr>
        <p:spPr>
          <a:xfrm>
            <a:off x="2891221" y="352331"/>
            <a:ext cx="6409558"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grpSp>
        <p:nvGrpSpPr>
          <p:cNvPr id="11" name="Step 1">
            <a:extLst>
              <a:ext uri="{FF2B5EF4-FFF2-40B4-BE49-F238E27FC236}">
                <a16:creationId xmlns:a16="http://schemas.microsoft.com/office/drawing/2014/main" id="{6F3F5D0A-F85A-8179-3616-AAFACA54DDFE}"/>
              </a:ext>
            </a:extLst>
          </p:cNvPr>
          <p:cNvGrpSpPr/>
          <p:nvPr/>
        </p:nvGrpSpPr>
        <p:grpSpPr>
          <a:xfrm>
            <a:off x="2408948" y="1534548"/>
            <a:ext cx="7227654" cy="3058650"/>
            <a:chOff x="2541295" y="1573310"/>
            <a:chExt cx="7227654" cy="3058650"/>
          </a:xfrm>
        </p:grpSpPr>
        <p:sp>
          <p:nvSpPr>
            <p:cNvPr id="3" name="Rounded Rectangle 2">
              <a:extLst>
                <a:ext uri="{FF2B5EF4-FFF2-40B4-BE49-F238E27FC236}">
                  <a16:creationId xmlns:a16="http://schemas.microsoft.com/office/drawing/2014/main" id="{0B7DBA5A-3DEA-B6D1-ADDF-2D79F4C562A8}"/>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812CEDE-1EA9-FEB3-C981-DCB5C4AD19C4}"/>
                </a:ext>
              </a:extLst>
            </p:cNvPr>
            <p:cNvPicPr>
              <a:picLocks noChangeAspect="1"/>
            </p:cNvPicPr>
            <p:nvPr/>
          </p:nvPicPr>
          <p:blipFill>
            <a:blip r:embed="rId3"/>
            <a:srcRect/>
            <a:stretch/>
          </p:blipFill>
          <p:spPr>
            <a:xfrm>
              <a:off x="2904236" y="1939076"/>
              <a:ext cx="3644482" cy="2327118"/>
            </a:xfrm>
            <a:prstGeom prst="rect">
              <a:avLst/>
            </a:prstGeom>
          </p:spPr>
        </p:pic>
        <p:sp>
          <p:nvSpPr>
            <p:cNvPr id="10" name="TextBox 9">
              <a:extLst>
                <a:ext uri="{FF2B5EF4-FFF2-40B4-BE49-F238E27FC236}">
                  <a16:creationId xmlns:a16="http://schemas.microsoft.com/office/drawing/2014/main" id="{D86CE889-80CF-9D89-919E-95CA519F6010}"/>
                </a:ext>
              </a:extLst>
            </p:cNvPr>
            <p:cNvSpPr txBox="1"/>
            <p:nvPr/>
          </p:nvSpPr>
          <p:spPr>
            <a:xfrm>
              <a:off x="6817111" y="1933504"/>
              <a:ext cx="2683445" cy="2358979"/>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1</a:t>
              </a:r>
            </a:p>
            <a:p>
              <a:pPr rtl="0">
                <a:lnSpc>
                  <a:spcPts val="2400"/>
                </a:lnSpc>
                <a:spcAft>
                  <a:spcPts val="600"/>
                </a:spcAft>
                <a:buNone/>
              </a:pPr>
              <a:r>
                <a:rPr lang="en-AU" sz="1600" b="0" i="0" u="none" strike="noStrike" dirty="0">
                  <a:solidFill>
                    <a:srgbClr val="414141"/>
                  </a:solidFill>
                  <a:effectLst/>
                  <a:latin typeface="Montserrat" pitchFamily="2" charset="77"/>
                </a:rPr>
                <a:t>Mushroom farms use </a:t>
              </a:r>
              <a:r>
                <a:rPr lang="en-AU" sz="1600" b="1" i="0" u="none" strike="noStrike" dirty="0">
                  <a:solidFill>
                    <a:srgbClr val="414141"/>
                  </a:solidFill>
                  <a:effectLst/>
                  <a:latin typeface="Montserrat" pitchFamily="2" charset="77"/>
                </a:rPr>
                <a:t>indoor growing rooms </a:t>
              </a:r>
              <a:r>
                <a:rPr lang="en-AU" sz="1600" b="0" i="0" u="none" strike="noStrike" dirty="0">
                  <a:solidFill>
                    <a:srgbClr val="414141"/>
                  </a:solidFill>
                  <a:effectLst/>
                  <a:latin typeface="Montserrat" pitchFamily="2" charset="77"/>
                </a:rPr>
                <a:t>with carefully controlled temperature and humidity, air flow and watering techniques.</a:t>
              </a:r>
            </a:p>
          </p:txBody>
        </p:sp>
      </p:grpSp>
      <p:grpSp>
        <p:nvGrpSpPr>
          <p:cNvPr id="16" name="Step 2">
            <a:extLst>
              <a:ext uri="{FF2B5EF4-FFF2-40B4-BE49-F238E27FC236}">
                <a16:creationId xmlns:a16="http://schemas.microsoft.com/office/drawing/2014/main" id="{98590698-BD27-A2CE-9C4F-F0CAF792E9AA}"/>
              </a:ext>
            </a:extLst>
          </p:cNvPr>
          <p:cNvGrpSpPr/>
          <p:nvPr/>
        </p:nvGrpSpPr>
        <p:grpSpPr>
          <a:xfrm>
            <a:off x="2408948" y="1534548"/>
            <a:ext cx="7227654" cy="3058650"/>
            <a:chOff x="2541295" y="1573310"/>
            <a:chExt cx="7227654" cy="3058650"/>
          </a:xfrm>
        </p:grpSpPr>
        <p:sp>
          <p:nvSpPr>
            <p:cNvPr id="17" name="Rounded Rectangle 16">
              <a:extLst>
                <a:ext uri="{FF2B5EF4-FFF2-40B4-BE49-F238E27FC236}">
                  <a16:creationId xmlns:a16="http://schemas.microsoft.com/office/drawing/2014/main" id="{C58ED6D1-F0E5-E6E9-CD1D-3152961A2D2F}"/>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E8060C2-7D1D-3CA7-C41B-C835B843F500}"/>
                </a:ext>
              </a:extLst>
            </p:cNvPr>
            <p:cNvPicPr>
              <a:picLocks noChangeAspect="1"/>
            </p:cNvPicPr>
            <p:nvPr/>
          </p:nvPicPr>
          <p:blipFill>
            <a:blip r:embed="rId4"/>
            <a:srcRect/>
            <a:stretch/>
          </p:blipFill>
          <p:spPr>
            <a:xfrm>
              <a:off x="2904237" y="1939076"/>
              <a:ext cx="3644480" cy="2327118"/>
            </a:xfrm>
            <a:prstGeom prst="rect">
              <a:avLst/>
            </a:prstGeom>
          </p:spPr>
        </p:pic>
        <p:sp>
          <p:nvSpPr>
            <p:cNvPr id="19" name="TextBox 18">
              <a:extLst>
                <a:ext uri="{FF2B5EF4-FFF2-40B4-BE49-F238E27FC236}">
                  <a16:creationId xmlns:a16="http://schemas.microsoft.com/office/drawing/2014/main" id="{6357EEAD-16C5-B960-CE39-FB64A6447B64}"/>
                </a:ext>
              </a:extLst>
            </p:cNvPr>
            <p:cNvSpPr txBox="1"/>
            <p:nvPr/>
          </p:nvSpPr>
          <p:spPr>
            <a:xfrm>
              <a:off x="6804975" y="2178181"/>
              <a:ext cx="2590236" cy="174342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2</a:t>
              </a:r>
            </a:p>
            <a:p>
              <a:pPr rtl="0">
                <a:lnSpc>
                  <a:spcPts val="2400"/>
                </a:lnSpc>
                <a:spcAft>
                  <a:spcPts val="600"/>
                </a:spcAft>
                <a:buNone/>
              </a:pPr>
              <a:r>
                <a:rPr lang="en-AU" sz="1600" b="0" i="0" u="none" strike="noStrike" dirty="0">
                  <a:solidFill>
                    <a:srgbClr val="414141"/>
                  </a:solidFill>
                  <a:effectLst/>
                  <a:latin typeface="Montserrat" pitchFamily="2" charset="77"/>
                </a:rPr>
                <a:t>The farmer prepares the compost called substrate to grow the mushrooms.</a:t>
              </a:r>
            </a:p>
          </p:txBody>
        </p:sp>
      </p:grpSp>
      <p:grpSp>
        <p:nvGrpSpPr>
          <p:cNvPr id="20" name="Step 3">
            <a:extLst>
              <a:ext uri="{FF2B5EF4-FFF2-40B4-BE49-F238E27FC236}">
                <a16:creationId xmlns:a16="http://schemas.microsoft.com/office/drawing/2014/main" id="{833945BF-D1BF-7F25-407F-76C2FC2DF548}"/>
              </a:ext>
            </a:extLst>
          </p:cNvPr>
          <p:cNvGrpSpPr/>
          <p:nvPr/>
        </p:nvGrpSpPr>
        <p:grpSpPr>
          <a:xfrm>
            <a:off x="2408948" y="1534548"/>
            <a:ext cx="7227654" cy="3058650"/>
            <a:chOff x="2541295" y="1573310"/>
            <a:chExt cx="7227654" cy="3058650"/>
          </a:xfrm>
        </p:grpSpPr>
        <p:sp>
          <p:nvSpPr>
            <p:cNvPr id="21" name="Rounded Rectangle 20">
              <a:extLst>
                <a:ext uri="{FF2B5EF4-FFF2-40B4-BE49-F238E27FC236}">
                  <a16:creationId xmlns:a16="http://schemas.microsoft.com/office/drawing/2014/main" id="{1A600E8C-1E6F-BF92-7229-03860111B1AF}"/>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958A3386-D93D-ACB7-785B-737F3D299E21}"/>
                </a:ext>
              </a:extLst>
            </p:cNvPr>
            <p:cNvPicPr>
              <a:picLocks noChangeAspect="1"/>
            </p:cNvPicPr>
            <p:nvPr/>
          </p:nvPicPr>
          <p:blipFill>
            <a:blip r:embed="rId5"/>
            <a:srcRect/>
            <a:stretch/>
          </p:blipFill>
          <p:spPr>
            <a:xfrm>
              <a:off x="2904237" y="1939076"/>
              <a:ext cx="3644480" cy="2327117"/>
            </a:xfrm>
            <a:prstGeom prst="rect">
              <a:avLst/>
            </a:prstGeom>
          </p:spPr>
        </p:pic>
        <p:sp>
          <p:nvSpPr>
            <p:cNvPr id="23" name="TextBox 22">
              <a:extLst>
                <a:ext uri="{FF2B5EF4-FFF2-40B4-BE49-F238E27FC236}">
                  <a16:creationId xmlns:a16="http://schemas.microsoft.com/office/drawing/2014/main" id="{7A587EFB-3737-00CD-51B3-6CACC7AE4CB0}"/>
                </a:ext>
              </a:extLst>
            </p:cNvPr>
            <p:cNvSpPr txBox="1"/>
            <p:nvPr/>
          </p:nvSpPr>
          <p:spPr>
            <a:xfrm>
              <a:off x="6804975" y="2351247"/>
              <a:ext cx="2590236" cy="1435649"/>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3</a:t>
              </a:r>
            </a:p>
            <a:p>
              <a:pPr rtl="0">
                <a:lnSpc>
                  <a:spcPts val="2400"/>
                </a:lnSpc>
                <a:spcAft>
                  <a:spcPts val="600"/>
                </a:spcAft>
                <a:buNone/>
              </a:pPr>
              <a:r>
                <a:rPr lang="en-AU" sz="1600" b="1" i="0" u="none" strike="noStrike" dirty="0">
                  <a:solidFill>
                    <a:srgbClr val="414141"/>
                  </a:solidFill>
                  <a:effectLst/>
                  <a:latin typeface="Montserrat" pitchFamily="2" charset="77"/>
                </a:rPr>
                <a:t>Spawn</a:t>
              </a:r>
              <a:r>
                <a:rPr lang="en-AU" sz="1600" b="0" i="0" u="none" strike="noStrike" dirty="0">
                  <a:solidFill>
                    <a:srgbClr val="414141"/>
                  </a:solidFill>
                  <a:effectLst/>
                  <a:latin typeface="Montserrat" pitchFamily="2" charset="77"/>
                </a:rPr>
                <a:t> is mixed into trays full of the substrate.</a:t>
              </a:r>
            </a:p>
          </p:txBody>
        </p:sp>
      </p:grpSp>
      <p:grpSp>
        <p:nvGrpSpPr>
          <p:cNvPr id="24" name="Step 4">
            <a:extLst>
              <a:ext uri="{FF2B5EF4-FFF2-40B4-BE49-F238E27FC236}">
                <a16:creationId xmlns:a16="http://schemas.microsoft.com/office/drawing/2014/main" id="{27278512-AEBA-151C-C758-D88F02BEB4EE}"/>
              </a:ext>
            </a:extLst>
          </p:cNvPr>
          <p:cNvGrpSpPr/>
          <p:nvPr/>
        </p:nvGrpSpPr>
        <p:grpSpPr>
          <a:xfrm>
            <a:off x="2408948" y="1534548"/>
            <a:ext cx="7227654" cy="3058650"/>
            <a:chOff x="2541295" y="1573310"/>
            <a:chExt cx="7227654" cy="3058650"/>
          </a:xfrm>
        </p:grpSpPr>
        <p:sp>
          <p:nvSpPr>
            <p:cNvPr id="25" name="Rounded Rectangle 24">
              <a:extLst>
                <a:ext uri="{FF2B5EF4-FFF2-40B4-BE49-F238E27FC236}">
                  <a16:creationId xmlns:a16="http://schemas.microsoft.com/office/drawing/2014/main" id="{3426AAA1-F1FB-EC7D-8179-587ACBE230B4}"/>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13982A13-617D-D73E-EFF9-122E72C5F9DF}"/>
                </a:ext>
              </a:extLst>
            </p:cNvPr>
            <p:cNvPicPr>
              <a:picLocks noChangeAspect="1"/>
            </p:cNvPicPr>
            <p:nvPr/>
          </p:nvPicPr>
          <p:blipFill>
            <a:blip r:embed="rId6"/>
            <a:srcRect/>
            <a:stretch/>
          </p:blipFill>
          <p:spPr>
            <a:xfrm>
              <a:off x="2904237" y="1939076"/>
              <a:ext cx="3644479" cy="2327117"/>
            </a:xfrm>
            <a:prstGeom prst="rect">
              <a:avLst/>
            </a:prstGeom>
          </p:spPr>
        </p:pic>
        <p:sp>
          <p:nvSpPr>
            <p:cNvPr id="27" name="TextBox 26">
              <a:extLst>
                <a:ext uri="{FF2B5EF4-FFF2-40B4-BE49-F238E27FC236}">
                  <a16:creationId xmlns:a16="http://schemas.microsoft.com/office/drawing/2014/main" id="{D8478108-1812-0559-0E29-2B10DC4CE4E5}"/>
                </a:ext>
              </a:extLst>
            </p:cNvPr>
            <p:cNvSpPr txBox="1"/>
            <p:nvPr/>
          </p:nvSpPr>
          <p:spPr>
            <a:xfrm>
              <a:off x="6804975" y="2332070"/>
              <a:ext cx="2590236" cy="1435649"/>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4</a:t>
              </a:r>
            </a:p>
            <a:p>
              <a:pPr rtl="0">
                <a:lnSpc>
                  <a:spcPts val="2400"/>
                </a:lnSpc>
                <a:spcAft>
                  <a:spcPts val="600"/>
                </a:spcAft>
                <a:buNone/>
              </a:pPr>
              <a:r>
                <a:rPr lang="en-AU" sz="1600" i="0" u="none" strike="noStrike" dirty="0">
                  <a:solidFill>
                    <a:srgbClr val="414141"/>
                  </a:solidFill>
                  <a:effectLst/>
                  <a:latin typeface="Montserrat" pitchFamily="2" charset="77"/>
                </a:rPr>
                <a:t>The substrate is covered with a layer of </a:t>
              </a:r>
              <a:r>
                <a:rPr lang="en-AU" sz="1600" b="1" i="0" u="none" strike="noStrike" dirty="0">
                  <a:solidFill>
                    <a:srgbClr val="414141"/>
                  </a:solidFill>
                  <a:effectLst/>
                  <a:latin typeface="Montserrat" pitchFamily="2" charset="77"/>
                </a:rPr>
                <a:t>casing soil</a:t>
              </a:r>
              <a:r>
                <a:rPr lang="en-AU" sz="1600" i="0" u="none" strike="noStrike" dirty="0">
                  <a:solidFill>
                    <a:srgbClr val="414141"/>
                  </a:solidFill>
                  <a:effectLst/>
                  <a:latin typeface="Montserrat" pitchFamily="2" charset="77"/>
                </a:rPr>
                <a:t>. </a:t>
              </a:r>
            </a:p>
          </p:txBody>
        </p:sp>
      </p:grpSp>
      <p:grpSp>
        <p:nvGrpSpPr>
          <p:cNvPr id="28" name="Step 5">
            <a:extLst>
              <a:ext uri="{FF2B5EF4-FFF2-40B4-BE49-F238E27FC236}">
                <a16:creationId xmlns:a16="http://schemas.microsoft.com/office/drawing/2014/main" id="{6185CA80-20A1-1566-7726-6FBC4A31FD64}"/>
              </a:ext>
            </a:extLst>
          </p:cNvPr>
          <p:cNvGrpSpPr/>
          <p:nvPr/>
        </p:nvGrpSpPr>
        <p:grpSpPr>
          <a:xfrm>
            <a:off x="2408948" y="1534548"/>
            <a:ext cx="7227654" cy="3058650"/>
            <a:chOff x="2541295" y="1573310"/>
            <a:chExt cx="7227654" cy="3058650"/>
          </a:xfrm>
        </p:grpSpPr>
        <p:sp>
          <p:nvSpPr>
            <p:cNvPr id="29" name="Rounded Rectangle 28">
              <a:extLst>
                <a:ext uri="{FF2B5EF4-FFF2-40B4-BE49-F238E27FC236}">
                  <a16:creationId xmlns:a16="http://schemas.microsoft.com/office/drawing/2014/main" id="{79B0CB29-0334-7B6D-ADF6-33B712C8CCA9}"/>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14D6D96-51FE-D0B2-741F-05A8BB8A30A9}"/>
                </a:ext>
              </a:extLst>
            </p:cNvPr>
            <p:cNvPicPr>
              <a:picLocks noChangeAspect="1"/>
            </p:cNvPicPr>
            <p:nvPr/>
          </p:nvPicPr>
          <p:blipFill>
            <a:blip r:embed="rId7"/>
            <a:srcRect/>
            <a:stretch/>
          </p:blipFill>
          <p:spPr>
            <a:xfrm>
              <a:off x="2904237" y="1939076"/>
              <a:ext cx="3644479" cy="2327117"/>
            </a:xfrm>
            <a:prstGeom prst="rect">
              <a:avLst/>
            </a:prstGeom>
          </p:spPr>
        </p:pic>
        <p:sp>
          <p:nvSpPr>
            <p:cNvPr id="31" name="TextBox 30">
              <a:extLst>
                <a:ext uri="{FF2B5EF4-FFF2-40B4-BE49-F238E27FC236}">
                  <a16:creationId xmlns:a16="http://schemas.microsoft.com/office/drawing/2014/main" id="{9D803946-086E-9243-6833-92324F47A453}"/>
                </a:ext>
              </a:extLst>
            </p:cNvPr>
            <p:cNvSpPr txBox="1"/>
            <p:nvPr/>
          </p:nvSpPr>
          <p:spPr>
            <a:xfrm>
              <a:off x="6804975" y="2720578"/>
              <a:ext cx="2590236" cy="784830"/>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5</a:t>
              </a:r>
            </a:p>
            <a:p>
              <a:pPr rtl="0">
                <a:spcAft>
                  <a:spcPts val="600"/>
                </a:spcAft>
                <a:buNone/>
              </a:pPr>
              <a:r>
                <a:rPr lang="en-AU" sz="1600" i="0" u="none" strike="noStrike" dirty="0">
                  <a:solidFill>
                    <a:srgbClr val="414141"/>
                  </a:solidFill>
                  <a:effectLst/>
                  <a:latin typeface="Montserrat" pitchFamily="2" charset="77"/>
                </a:rPr>
                <a:t>The </a:t>
              </a:r>
              <a:r>
                <a:rPr lang="en-AU" sz="1600" b="1" i="0" u="none" strike="noStrike" dirty="0">
                  <a:solidFill>
                    <a:srgbClr val="414141"/>
                  </a:solidFill>
                  <a:effectLst/>
                  <a:latin typeface="Montserrat" pitchFamily="2" charset="77"/>
                </a:rPr>
                <a:t>mycelium</a:t>
              </a:r>
              <a:r>
                <a:rPr lang="en-AU" sz="1600" i="0" u="none" strike="noStrike" dirty="0">
                  <a:solidFill>
                    <a:srgbClr val="414141"/>
                  </a:solidFill>
                  <a:effectLst/>
                  <a:latin typeface="Montserrat" pitchFamily="2" charset="77"/>
                </a:rPr>
                <a:t> grows.</a:t>
              </a:r>
            </a:p>
          </p:txBody>
        </p:sp>
      </p:grpSp>
      <p:grpSp>
        <p:nvGrpSpPr>
          <p:cNvPr id="32" name="Step 6">
            <a:extLst>
              <a:ext uri="{FF2B5EF4-FFF2-40B4-BE49-F238E27FC236}">
                <a16:creationId xmlns:a16="http://schemas.microsoft.com/office/drawing/2014/main" id="{F3DB7A42-F75F-4217-6BF2-3F8AFEF1B528}"/>
              </a:ext>
            </a:extLst>
          </p:cNvPr>
          <p:cNvGrpSpPr/>
          <p:nvPr/>
        </p:nvGrpSpPr>
        <p:grpSpPr>
          <a:xfrm>
            <a:off x="2408948" y="1534548"/>
            <a:ext cx="7227654" cy="3058650"/>
            <a:chOff x="2541295" y="1573310"/>
            <a:chExt cx="7227654" cy="3058650"/>
          </a:xfrm>
        </p:grpSpPr>
        <p:sp>
          <p:nvSpPr>
            <p:cNvPr id="33" name="Rounded Rectangle 32">
              <a:extLst>
                <a:ext uri="{FF2B5EF4-FFF2-40B4-BE49-F238E27FC236}">
                  <a16:creationId xmlns:a16="http://schemas.microsoft.com/office/drawing/2014/main" id="{3E0D287A-D58D-32F2-C2F1-AE524489A3B9}"/>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DCF5535C-656E-A245-19D7-339450DA410D}"/>
                </a:ext>
              </a:extLst>
            </p:cNvPr>
            <p:cNvPicPr>
              <a:picLocks noChangeAspect="1"/>
            </p:cNvPicPr>
            <p:nvPr/>
          </p:nvPicPr>
          <p:blipFill>
            <a:blip r:embed="rId8"/>
            <a:srcRect/>
            <a:stretch/>
          </p:blipFill>
          <p:spPr>
            <a:xfrm>
              <a:off x="2904238" y="1939076"/>
              <a:ext cx="3644477" cy="2327116"/>
            </a:xfrm>
            <a:prstGeom prst="rect">
              <a:avLst/>
            </a:prstGeom>
          </p:spPr>
        </p:pic>
        <p:sp>
          <p:nvSpPr>
            <p:cNvPr id="35" name="TextBox 34">
              <a:extLst>
                <a:ext uri="{FF2B5EF4-FFF2-40B4-BE49-F238E27FC236}">
                  <a16:creationId xmlns:a16="http://schemas.microsoft.com/office/drawing/2014/main" id="{BC0020C3-660B-1D95-6348-7128BA087F57}"/>
                </a:ext>
              </a:extLst>
            </p:cNvPr>
            <p:cNvSpPr txBox="1"/>
            <p:nvPr/>
          </p:nvSpPr>
          <p:spPr>
            <a:xfrm>
              <a:off x="6804975" y="2230922"/>
              <a:ext cx="2590236" cy="174342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6</a:t>
              </a:r>
            </a:p>
            <a:p>
              <a:pPr rtl="0">
                <a:lnSpc>
                  <a:spcPts val="2400"/>
                </a:lnSpc>
                <a:spcAft>
                  <a:spcPts val="600"/>
                </a:spcAft>
                <a:buNone/>
              </a:pPr>
              <a:r>
                <a:rPr lang="en-AU" sz="1600" i="0" u="none" strike="noStrike" dirty="0">
                  <a:solidFill>
                    <a:srgbClr val="414141"/>
                  </a:solidFill>
                  <a:effectLst/>
                  <a:latin typeface="Montserrat" pitchFamily="2" charset="77"/>
                </a:rPr>
                <a:t>After about 3 weeks the small mushrooms appear - this is called </a:t>
              </a:r>
              <a:r>
                <a:rPr lang="en-AU" sz="1600" b="1" i="0" u="none" strike="noStrike" dirty="0">
                  <a:solidFill>
                    <a:srgbClr val="414141"/>
                  </a:solidFill>
                  <a:effectLst/>
                  <a:latin typeface="Montserrat" pitchFamily="2" charset="77"/>
                </a:rPr>
                <a:t>pinning</a:t>
              </a:r>
              <a:r>
                <a:rPr lang="en-AU" sz="1600" i="0" u="none" strike="noStrike" dirty="0">
                  <a:solidFill>
                    <a:srgbClr val="414141"/>
                  </a:solidFill>
                  <a:effectLst/>
                  <a:latin typeface="Montserrat" pitchFamily="2" charset="77"/>
                </a:rPr>
                <a:t>.</a:t>
              </a:r>
            </a:p>
          </p:txBody>
        </p:sp>
      </p:grpSp>
      <p:grpSp>
        <p:nvGrpSpPr>
          <p:cNvPr id="36" name="Step 7">
            <a:extLst>
              <a:ext uri="{FF2B5EF4-FFF2-40B4-BE49-F238E27FC236}">
                <a16:creationId xmlns:a16="http://schemas.microsoft.com/office/drawing/2014/main" id="{817F0A8D-F8E2-1092-1DD5-F4D1C7715B7A}"/>
              </a:ext>
            </a:extLst>
          </p:cNvPr>
          <p:cNvGrpSpPr/>
          <p:nvPr/>
        </p:nvGrpSpPr>
        <p:grpSpPr>
          <a:xfrm>
            <a:off x="2408948" y="1534548"/>
            <a:ext cx="7227654" cy="3058650"/>
            <a:chOff x="2541295" y="1573310"/>
            <a:chExt cx="7227654" cy="3058650"/>
          </a:xfrm>
        </p:grpSpPr>
        <p:sp>
          <p:nvSpPr>
            <p:cNvPr id="37" name="Rounded Rectangle 36">
              <a:extLst>
                <a:ext uri="{FF2B5EF4-FFF2-40B4-BE49-F238E27FC236}">
                  <a16:creationId xmlns:a16="http://schemas.microsoft.com/office/drawing/2014/main" id="{38890F93-911F-0DB6-8A0B-094D29A9A321}"/>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3B392F71-4BDF-5B5B-7C70-BB20E1F8A72F}"/>
                </a:ext>
              </a:extLst>
            </p:cNvPr>
            <p:cNvPicPr>
              <a:picLocks noChangeAspect="1"/>
            </p:cNvPicPr>
            <p:nvPr/>
          </p:nvPicPr>
          <p:blipFill>
            <a:blip r:embed="rId9"/>
            <a:srcRect/>
            <a:stretch/>
          </p:blipFill>
          <p:spPr>
            <a:xfrm>
              <a:off x="2904238" y="1939076"/>
              <a:ext cx="3644477" cy="2327116"/>
            </a:xfrm>
            <a:prstGeom prst="rect">
              <a:avLst/>
            </a:prstGeom>
          </p:spPr>
        </p:pic>
        <p:sp>
          <p:nvSpPr>
            <p:cNvPr id="39" name="TextBox 38">
              <a:extLst>
                <a:ext uri="{FF2B5EF4-FFF2-40B4-BE49-F238E27FC236}">
                  <a16:creationId xmlns:a16="http://schemas.microsoft.com/office/drawing/2014/main" id="{F7DBC6E8-D828-8372-B8D2-428443BEE686}"/>
                </a:ext>
              </a:extLst>
            </p:cNvPr>
            <p:cNvSpPr txBox="1"/>
            <p:nvPr/>
          </p:nvSpPr>
          <p:spPr>
            <a:xfrm>
              <a:off x="6804975" y="2087392"/>
              <a:ext cx="2590236" cy="2051203"/>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7</a:t>
              </a:r>
            </a:p>
            <a:p>
              <a:pPr rtl="0">
                <a:lnSpc>
                  <a:spcPts val="2400"/>
                </a:lnSpc>
                <a:spcAft>
                  <a:spcPts val="600"/>
                </a:spcAft>
                <a:buNone/>
              </a:pPr>
              <a:r>
                <a:rPr lang="en-AU" sz="1600" i="0" u="none" strike="noStrike" dirty="0">
                  <a:solidFill>
                    <a:srgbClr val="414141"/>
                  </a:solidFill>
                  <a:effectLst/>
                  <a:latin typeface="Montserrat" pitchFamily="2" charset="77"/>
                </a:rPr>
                <a:t>After a few days, the pins form into mushrooms - baby buttons, then cups, then flats.</a:t>
              </a:r>
            </a:p>
          </p:txBody>
        </p:sp>
      </p:grpSp>
      <p:grpSp>
        <p:nvGrpSpPr>
          <p:cNvPr id="40" name="Step 8">
            <a:extLst>
              <a:ext uri="{FF2B5EF4-FFF2-40B4-BE49-F238E27FC236}">
                <a16:creationId xmlns:a16="http://schemas.microsoft.com/office/drawing/2014/main" id="{868A45A5-0036-E23B-5EA2-34BDD26FAE3B}"/>
              </a:ext>
            </a:extLst>
          </p:cNvPr>
          <p:cNvGrpSpPr/>
          <p:nvPr/>
        </p:nvGrpSpPr>
        <p:grpSpPr>
          <a:xfrm>
            <a:off x="2408948" y="1534548"/>
            <a:ext cx="7227654" cy="3058650"/>
            <a:chOff x="2541295" y="1573310"/>
            <a:chExt cx="7227654" cy="3058650"/>
          </a:xfrm>
        </p:grpSpPr>
        <p:sp>
          <p:nvSpPr>
            <p:cNvPr id="41" name="Rounded Rectangle 40">
              <a:extLst>
                <a:ext uri="{FF2B5EF4-FFF2-40B4-BE49-F238E27FC236}">
                  <a16:creationId xmlns:a16="http://schemas.microsoft.com/office/drawing/2014/main" id="{11ECAF95-EA6C-8653-E16C-D31AB0DE23E0}"/>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71725600-3D2F-4988-AC2B-4BDA8E6FAE4A}"/>
                </a:ext>
              </a:extLst>
            </p:cNvPr>
            <p:cNvPicPr>
              <a:picLocks noChangeAspect="1"/>
            </p:cNvPicPr>
            <p:nvPr/>
          </p:nvPicPr>
          <p:blipFill>
            <a:blip r:embed="rId10"/>
            <a:srcRect/>
            <a:stretch/>
          </p:blipFill>
          <p:spPr>
            <a:xfrm>
              <a:off x="2904238" y="1939076"/>
              <a:ext cx="3644477" cy="2327115"/>
            </a:xfrm>
            <a:prstGeom prst="rect">
              <a:avLst/>
            </a:prstGeom>
          </p:spPr>
        </p:pic>
        <p:sp>
          <p:nvSpPr>
            <p:cNvPr id="43" name="TextBox 42">
              <a:extLst>
                <a:ext uri="{FF2B5EF4-FFF2-40B4-BE49-F238E27FC236}">
                  <a16:creationId xmlns:a16="http://schemas.microsoft.com/office/drawing/2014/main" id="{CF86BFA5-989B-8269-F703-53AFEEEA649F}"/>
                </a:ext>
              </a:extLst>
            </p:cNvPr>
            <p:cNvSpPr txBox="1"/>
            <p:nvPr/>
          </p:nvSpPr>
          <p:spPr>
            <a:xfrm>
              <a:off x="6804975" y="2457811"/>
              <a:ext cx="2590236" cy="1127873"/>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8</a:t>
              </a:r>
            </a:p>
            <a:p>
              <a:pPr rtl="0">
                <a:lnSpc>
                  <a:spcPts val="2400"/>
                </a:lnSpc>
                <a:spcAft>
                  <a:spcPts val="600"/>
                </a:spcAft>
                <a:buNone/>
              </a:pPr>
              <a:r>
                <a:rPr lang="en-AU" sz="1600" i="0" u="none" strike="noStrike" dirty="0">
                  <a:solidFill>
                    <a:srgbClr val="414141"/>
                  </a:solidFill>
                  <a:effectLst/>
                  <a:latin typeface="Montserrat" pitchFamily="2" charset="77"/>
                </a:rPr>
                <a:t>The mushrooms are </a:t>
              </a:r>
              <a:r>
                <a:rPr lang="en-AU" sz="1600" b="1" i="0" u="none" strike="noStrike" dirty="0">
                  <a:solidFill>
                    <a:srgbClr val="414141"/>
                  </a:solidFill>
                  <a:effectLst/>
                  <a:latin typeface="Montserrat" pitchFamily="2" charset="77"/>
                </a:rPr>
                <a:t>harvested</a:t>
              </a:r>
              <a:r>
                <a:rPr lang="en-AU" sz="1600" i="0" u="none" strike="noStrike" dirty="0">
                  <a:solidFill>
                    <a:srgbClr val="414141"/>
                  </a:solidFill>
                  <a:effectLst/>
                  <a:latin typeface="Montserrat" pitchFamily="2" charset="77"/>
                </a:rPr>
                <a:t> by hand.</a:t>
              </a:r>
            </a:p>
          </p:txBody>
        </p:sp>
      </p:grpSp>
      <p:grpSp>
        <p:nvGrpSpPr>
          <p:cNvPr id="44" name="Step 9">
            <a:extLst>
              <a:ext uri="{FF2B5EF4-FFF2-40B4-BE49-F238E27FC236}">
                <a16:creationId xmlns:a16="http://schemas.microsoft.com/office/drawing/2014/main" id="{7121D762-4F9D-4559-FC93-A0E3AD5DF983}"/>
              </a:ext>
            </a:extLst>
          </p:cNvPr>
          <p:cNvGrpSpPr/>
          <p:nvPr/>
        </p:nvGrpSpPr>
        <p:grpSpPr>
          <a:xfrm>
            <a:off x="2408948" y="1534548"/>
            <a:ext cx="7227654" cy="3058650"/>
            <a:chOff x="2541295" y="1573310"/>
            <a:chExt cx="7227654" cy="3058650"/>
          </a:xfrm>
        </p:grpSpPr>
        <p:sp>
          <p:nvSpPr>
            <p:cNvPr id="45" name="Rounded Rectangle 44">
              <a:extLst>
                <a:ext uri="{FF2B5EF4-FFF2-40B4-BE49-F238E27FC236}">
                  <a16:creationId xmlns:a16="http://schemas.microsoft.com/office/drawing/2014/main" id="{6353E859-3FAF-6817-0BB2-EBB5119FE3C7}"/>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1FE8E98E-6D33-408C-E2F4-0CC5B4E072C1}"/>
                </a:ext>
              </a:extLst>
            </p:cNvPr>
            <p:cNvPicPr>
              <a:picLocks noChangeAspect="1"/>
            </p:cNvPicPr>
            <p:nvPr/>
          </p:nvPicPr>
          <p:blipFill>
            <a:blip r:embed="rId11"/>
            <a:srcRect/>
            <a:stretch/>
          </p:blipFill>
          <p:spPr>
            <a:xfrm>
              <a:off x="2904238" y="1939076"/>
              <a:ext cx="3644476" cy="2327115"/>
            </a:xfrm>
            <a:prstGeom prst="rect">
              <a:avLst/>
            </a:prstGeom>
          </p:spPr>
        </p:pic>
        <p:sp>
          <p:nvSpPr>
            <p:cNvPr id="47" name="TextBox 46">
              <a:extLst>
                <a:ext uri="{FF2B5EF4-FFF2-40B4-BE49-F238E27FC236}">
                  <a16:creationId xmlns:a16="http://schemas.microsoft.com/office/drawing/2014/main" id="{A614489A-0B3C-EEF2-2892-C82859E0F47D}"/>
                </a:ext>
              </a:extLst>
            </p:cNvPr>
            <p:cNvSpPr txBox="1"/>
            <p:nvPr/>
          </p:nvSpPr>
          <p:spPr>
            <a:xfrm>
              <a:off x="6804975" y="2485959"/>
              <a:ext cx="2590236" cy="1127873"/>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9</a:t>
              </a:r>
            </a:p>
            <a:p>
              <a:pPr rtl="0">
                <a:lnSpc>
                  <a:spcPts val="2400"/>
                </a:lnSpc>
                <a:spcAft>
                  <a:spcPts val="600"/>
                </a:spcAft>
                <a:buNone/>
              </a:pPr>
              <a:r>
                <a:rPr lang="en-AU" sz="1600" i="0" u="none" strike="noStrike" dirty="0">
                  <a:solidFill>
                    <a:srgbClr val="414141"/>
                  </a:solidFill>
                  <a:effectLst/>
                  <a:latin typeface="Montserrat" pitchFamily="2" charset="77"/>
                </a:rPr>
                <a:t>They are carefully </a:t>
              </a:r>
              <a:r>
                <a:rPr lang="en-AU" sz="1600" b="1" i="0" u="none" strike="noStrike" dirty="0">
                  <a:solidFill>
                    <a:srgbClr val="414141"/>
                  </a:solidFill>
                  <a:effectLst/>
                  <a:latin typeface="Montserrat" pitchFamily="2" charset="77"/>
                </a:rPr>
                <a:t>packaged</a:t>
              </a:r>
              <a:r>
                <a:rPr lang="en-AU" sz="1600" i="0" u="none" strike="noStrike" dirty="0">
                  <a:solidFill>
                    <a:srgbClr val="414141"/>
                  </a:solidFill>
                  <a:effectLst/>
                  <a:latin typeface="Montserrat" pitchFamily="2" charset="77"/>
                </a:rPr>
                <a:t>.</a:t>
              </a:r>
            </a:p>
          </p:txBody>
        </p:sp>
      </p:grpSp>
      <p:grpSp>
        <p:nvGrpSpPr>
          <p:cNvPr id="48" name="Step 10">
            <a:extLst>
              <a:ext uri="{FF2B5EF4-FFF2-40B4-BE49-F238E27FC236}">
                <a16:creationId xmlns:a16="http://schemas.microsoft.com/office/drawing/2014/main" id="{0F0B361C-016B-952D-4FCE-B215F3963865}"/>
              </a:ext>
            </a:extLst>
          </p:cNvPr>
          <p:cNvGrpSpPr/>
          <p:nvPr/>
        </p:nvGrpSpPr>
        <p:grpSpPr>
          <a:xfrm>
            <a:off x="2408948" y="1534548"/>
            <a:ext cx="7227654" cy="3058650"/>
            <a:chOff x="2541295" y="1573310"/>
            <a:chExt cx="7227654" cy="3058650"/>
          </a:xfrm>
        </p:grpSpPr>
        <p:sp>
          <p:nvSpPr>
            <p:cNvPr id="49" name="Rounded Rectangle 48">
              <a:extLst>
                <a:ext uri="{FF2B5EF4-FFF2-40B4-BE49-F238E27FC236}">
                  <a16:creationId xmlns:a16="http://schemas.microsoft.com/office/drawing/2014/main" id="{2DE5B4A2-9DC0-4DF8-EDA4-8C6076DEC793}"/>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a:extLst>
                <a:ext uri="{FF2B5EF4-FFF2-40B4-BE49-F238E27FC236}">
                  <a16:creationId xmlns:a16="http://schemas.microsoft.com/office/drawing/2014/main" id="{3921B6C8-FC37-5B12-8873-DB9A614ED951}"/>
                </a:ext>
              </a:extLst>
            </p:cNvPr>
            <p:cNvPicPr>
              <a:picLocks noChangeAspect="1"/>
            </p:cNvPicPr>
            <p:nvPr/>
          </p:nvPicPr>
          <p:blipFill>
            <a:blip r:embed="rId12"/>
            <a:srcRect/>
            <a:stretch/>
          </p:blipFill>
          <p:spPr>
            <a:xfrm>
              <a:off x="2904238" y="1939076"/>
              <a:ext cx="3644476" cy="2327114"/>
            </a:xfrm>
            <a:prstGeom prst="rect">
              <a:avLst/>
            </a:prstGeom>
          </p:spPr>
        </p:pic>
        <p:sp>
          <p:nvSpPr>
            <p:cNvPr id="51" name="TextBox 50">
              <a:extLst>
                <a:ext uri="{FF2B5EF4-FFF2-40B4-BE49-F238E27FC236}">
                  <a16:creationId xmlns:a16="http://schemas.microsoft.com/office/drawing/2014/main" id="{9DA18669-4910-8F6D-7869-90331E614FBC}"/>
                </a:ext>
              </a:extLst>
            </p:cNvPr>
            <p:cNvSpPr txBox="1"/>
            <p:nvPr/>
          </p:nvSpPr>
          <p:spPr>
            <a:xfrm>
              <a:off x="6804975" y="2332527"/>
              <a:ext cx="2590236" cy="1435649"/>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10</a:t>
              </a:r>
            </a:p>
            <a:p>
              <a:pPr rtl="0">
                <a:lnSpc>
                  <a:spcPts val="2400"/>
                </a:lnSpc>
                <a:spcAft>
                  <a:spcPts val="600"/>
                </a:spcAft>
                <a:buNone/>
              </a:pPr>
              <a:r>
                <a:rPr lang="en-AU" sz="1600" i="0" u="none" strike="noStrike" dirty="0">
                  <a:solidFill>
                    <a:srgbClr val="414141"/>
                  </a:solidFill>
                  <a:effectLst/>
                  <a:latin typeface="Montserrat" pitchFamily="2" charset="77"/>
                </a:rPr>
                <a:t>Then </a:t>
              </a:r>
              <a:r>
                <a:rPr lang="en-AU" sz="1600" b="1" i="0" u="none" strike="noStrike" dirty="0">
                  <a:solidFill>
                    <a:srgbClr val="414141"/>
                  </a:solidFill>
                  <a:effectLst/>
                  <a:latin typeface="Montserrat" pitchFamily="2" charset="77"/>
                </a:rPr>
                <a:t>transported</a:t>
              </a:r>
              <a:r>
                <a:rPr lang="en-AU" sz="1600" i="0" u="none" strike="noStrike" dirty="0">
                  <a:solidFill>
                    <a:srgbClr val="414141"/>
                  </a:solidFill>
                  <a:effectLst/>
                  <a:latin typeface="Montserrat" pitchFamily="2" charset="77"/>
                </a:rPr>
                <a:t> to shops, markets and restaurants.</a:t>
              </a:r>
            </a:p>
          </p:txBody>
        </p:sp>
      </p:grpSp>
      <p:grpSp>
        <p:nvGrpSpPr>
          <p:cNvPr id="52" name="Step 11">
            <a:extLst>
              <a:ext uri="{FF2B5EF4-FFF2-40B4-BE49-F238E27FC236}">
                <a16:creationId xmlns:a16="http://schemas.microsoft.com/office/drawing/2014/main" id="{1C738679-FA5C-3D89-0D89-CD254966A157}"/>
              </a:ext>
            </a:extLst>
          </p:cNvPr>
          <p:cNvGrpSpPr/>
          <p:nvPr/>
        </p:nvGrpSpPr>
        <p:grpSpPr>
          <a:xfrm>
            <a:off x="2408948" y="1534548"/>
            <a:ext cx="7227654" cy="3058650"/>
            <a:chOff x="2541295" y="1573310"/>
            <a:chExt cx="7227654" cy="3058650"/>
          </a:xfrm>
        </p:grpSpPr>
        <p:sp>
          <p:nvSpPr>
            <p:cNvPr id="53" name="Rounded Rectangle 52">
              <a:extLst>
                <a:ext uri="{FF2B5EF4-FFF2-40B4-BE49-F238E27FC236}">
                  <a16:creationId xmlns:a16="http://schemas.microsoft.com/office/drawing/2014/main" id="{BEC61265-A03F-2337-EF3B-EEDB13B34757}"/>
                </a:ext>
              </a:extLst>
            </p:cNvPr>
            <p:cNvSpPr/>
            <p:nvPr/>
          </p:nvSpPr>
          <p:spPr>
            <a:xfrm rot="5400000">
              <a:off x="4625797" y="-511192"/>
              <a:ext cx="3058650" cy="7227654"/>
            </a:xfrm>
            <a:prstGeom prst="roundRect">
              <a:avLst>
                <a:gd name="adj" fmla="val 91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0CF5CD4E-B674-655F-42DC-7594A0D7199E}"/>
                </a:ext>
              </a:extLst>
            </p:cNvPr>
            <p:cNvPicPr>
              <a:picLocks noChangeAspect="1"/>
            </p:cNvPicPr>
            <p:nvPr/>
          </p:nvPicPr>
          <p:blipFill>
            <a:blip r:embed="rId13"/>
            <a:srcRect/>
            <a:stretch/>
          </p:blipFill>
          <p:spPr>
            <a:xfrm>
              <a:off x="2905910" y="1939076"/>
              <a:ext cx="3641132" cy="2327115"/>
            </a:xfrm>
            <a:prstGeom prst="rect">
              <a:avLst/>
            </a:prstGeom>
          </p:spPr>
        </p:pic>
        <p:sp>
          <p:nvSpPr>
            <p:cNvPr id="55" name="TextBox 54">
              <a:extLst>
                <a:ext uri="{FF2B5EF4-FFF2-40B4-BE49-F238E27FC236}">
                  <a16:creationId xmlns:a16="http://schemas.microsoft.com/office/drawing/2014/main" id="{C173DC69-468C-6EF7-406C-5F21D82FE835}"/>
                </a:ext>
              </a:extLst>
            </p:cNvPr>
            <p:cNvSpPr txBox="1"/>
            <p:nvPr/>
          </p:nvSpPr>
          <p:spPr>
            <a:xfrm>
              <a:off x="6804975" y="2332528"/>
              <a:ext cx="2590236" cy="1435649"/>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Step 11</a:t>
              </a:r>
            </a:p>
            <a:p>
              <a:pPr rtl="0">
                <a:lnSpc>
                  <a:spcPts val="2400"/>
                </a:lnSpc>
                <a:spcAft>
                  <a:spcPts val="600"/>
                </a:spcAft>
                <a:buNone/>
              </a:pPr>
              <a:r>
                <a:rPr lang="en-AU" sz="1600" i="0" u="none" strike="noStrike" dirty="0">
                  <a:solidFill>
                    <a:srgbClr val="414141"/>
                  </a:solidFill>
                  <a:effectLst/>
                  <a:latin typeface="Montserrat" pitchFamily="2" charset="77"/>
                </a:rPr>
                <a:t>They are now ready to be </a:t>
              </a:r>
              <a:r>
                <a:rPr lang="en-AU" sz="1600" b="1" i="0" u="none" strike="noStrike" dirty="0">
                  <a:solidFill>
                    <a:srgbClr val="414141"/>
                  </a:solidFill>
                  <a:effectLst/>
                  <a:latin typeface="Montserrat" pitchFamily="2" charset="77"/>
                </a:rPr>
                <a:t>bought, cooked </a:t>
              </a:r>
              <a:r>
                <a:rPr lang="en-AU" sz="1600" i="0" u="none" strike="noStrike" dirty="0">
                  <a:solidFill>
                    <a:srgbClr val="414141"/>
                  </a:solidFill>
                  <a:effectLst/>
                  <a:latin typeface="Montserrat" pitchFamily="2" charset="77"/>
                </a:rPr>
                <a:t>and</a:t>
              </a:r>
              <a:r>
                <a:rPr lang="en-AU" sz="1600" b="1" i="0" u="none" strike="noStrike" dirty="0">
                  <a:solidFill>
                    <a:srgbClr val="414141"/>
                  </a:solidFill>
                  <a:effectLst/>
                  <a:latin typeface="Montserrat" pitchFamily="2" charset="77"/>
                </a:rPr>
                <a:t> enjoyed.</a:t>
              </a:r>
            </a:p>
          </p:txBody>
        </p:sp>
      </p:grpSp>
      <p:grpSp>
        <p:nvGrpSpPr>
          <p:cNvPr id="56" name="menu">
            <a:extLst>
              <a:ext uri="{FF2B5EF4-FFF2-40B4-BE49-F238E27FC236}">
                <a16:creationId xmlns:a16="http://schemas.microsoft.com/office/drawing/2014/main" id="{95B494C3-47A1-0233-AE3D-27056B9577E2}"/>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35B25F2-6704-988D-61AD-A334A7A75C3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762BFD87-1191-277C-8327-36A7AA663560}"/>
                </a:ext>
              </a:extLst>
            </p:cNvPr>
            <p:cNvPicPr>
              <a:picLocks noChangeAspect="1"/>
            </p:cNvPicPr>
            <p:nvPr/>
          </p:nvPicPr>
          <p:blipFill>
            <a:blip r:embed="rId14"/>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6C7C5838-8E02-BC43-C19E-701422F8F605}"/>
                </a:ext>
              </a:extLst>
            </p:cNvPr>
            <p:cNvPicPr>
              <a:picLocks noChangeAspect="1"/>
            </p:cNvPicPr>
            <p:nvPr/>
          </p:nvPicPr>
          <p:blipFill>
            <a:blip r:embed="rId14"/>
            <a:srcRect/>
            <a:stretch/>
          </p:blipFill>
          <p:spPr>
            <a:xfrm rot="10800000">
              <a:off x="204687" y="2434554"/>
              <a:ext cx="154441" cy="106747"/>
            </a:xfrm>
            <a:prstGeom prst="rect">
              <a:avLst/>
            </a:prstGeom>
          </p:spPr>
        </p:pic>
      </p:grpSp>
      <p:pic>
        <p:nvPicPr>
          <p:cNvPr id="4" name="bt1" descr="A red arrow in a white circle&#10;&#10;AI-generated content may be incorrect.">
            <a:extLst>
              <a:ext uri="{FF2B5EF4-FFF2-40B4-BE49-F238E27FC236}">
                <a16:creationId xmlns:a16="http://schemas.microsoft.com/office/drawing/2014/main" id="{FA5E3869-7E3B-6728-A0F7-C5049371A551}"/>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5" name="bt2" descr="A red arrow in a white circle&#10;&#10;AI-generated content may be incorrect.">
            <a:extLst>
              <a:ext uri="{FF2B5EF4-FFF2-40B4-BE49-F238E27FC236}">
                <a16:creationId xmlns:a16="http://schemas.microsoft.com/office/drawing/2014/main" id="{46435A53-CDD2-D11F-BCEE-43D083817AC0}"/>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6" name="bt3" descr="A red arrow in a white circle&#10;&#10;AI-generated content may be incorrect.">
            <a:extLst>
              <a:ext uri="{FF2B5EF4-FFF2-40B4-BE49-F238E27FC236}">
                <a16:creationId xmlns:a16="http://schemas.microsoft.com/office/drawing/2014/main" id="{927E43A4-B87E-CF07-3281-12533B83ED6C}"/>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7" name="bt4" descr="A red arrow in a white circle&#10;&#10;AI-generated content may be incorrect.">
            <a:extLst>
              <a:ext uri="{FF2B5EF4-FFF2-40B4-BE49-F238E27FC236}">
                <a16:creationId xmlns:a16="http://schemas.microsoft.com/office/drawing/2014/main" id="{9F3C92BA-1167-1E3B-DFC6-4A4973DC6989}"/>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12" name="bt5" descr="A red arrow in a white circle&#10;&#10;AI-generated content may be incorrect.">
            <a:extLst>
              <a:ext uri="{FF2B5EF4-FFF2-40B4-BE49-F238E27FC236}">
                <a16:creationId xmlns:a16="http://schemas.microsoft.com/office/drawing/2014/main" id="{31273789-9A32-5005-8D6B-1BAC9E0C2077}"/>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13" name="bt6" descr="A red arrow in a white circle&#10;&#10;AI-generated content may be incorrect.">
            <a:extLst>
              <a:ext uri="{FF2B5EF4-FFF2-40B4-BE49-F238E27FC236}">
                <a16:creationId xmlns:a16="http://schemas.microsoft.com/office/drawing/2014/main" id="{10260ED5-40B0-011E-BFE3-555E41F0FB9D}"/>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14" name="bt7" descr="A red arrow in a white circle&#10;&#10;AI-generated content may be incorrect.">
            <a:extLst>
              <a:ext uri="{FF2B5EF4-FFF2-40B4-BE49-F238E27FC236}">
                <a16:creationId xmlns:a16="http://schemas.microsoft.com/office/drawing/2014/main" id="{01D62B70-BC8A-AFE0-EE69-DCD3B6FEEF64}"/>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15" name="bt8" descr="A red arrow in a white circle&#10;&#10;AI-generated content may be incorrect.">
            <a:extLst>
              <a:ext uri="{FF2B5EF4-FFF2-40B4-BE49-F238E27FC236}">
                <a16:creationId xmlns:a16="http://schemas.microsoft.com/office/drawing/2014/main" id="{FF8E2F05-9445-DE3B-545B-92548A11FC76}"/>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62" name="bt9" descr="A red arrow in a white circle&#10;&#10;AI-generated content may be incorrect.">
            <a:extLst>
              <a:ext uri="{FF2B5EF4-FFF2-40B4-BE49-F238E27FC236}">
                <a16:creationId xmlns:a16="http://schemas.microsoft.com/office/drawing/2014/main" id="{9AAC98CF-9751-8E6D-D2B7-EAB7A871ECE6}"/>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63" name="bt10" descr="A red arrow in a white circle&#10;&#10;AI-generated content may be incorrect.">
            <a:extLst>
              <a:ext uri="{FF2B5EF4-FFF2-40B4-BE49-F238E27FC236}">
                <a16:creationId xmlns:a16="http://schemas.microsoft.com/office/drawing/2014/main" id="{A74FA4C4-2C7F-20A8-4E3B-8417740106AC}"/>
              </a:ext>
            </a:extLst>
          </p:cNvPr>
          <p:cNvPicPr>
            <a:picLocks noChangeAspect="1"/>
          </p:cNvPicPr>
          <p:nvPr/>
        </p:nvPicPr>
        <p:blipFill>
          <a:blip r:embed="rId15"/>
          <a:stretch>
            <a:fillRect/>
          </a:stretch>
        </p:blipFill>
        <p:spPr>
          <a:xfrm rot="16200000">
            <a:off x="9892859" y="2753286"/>
            <a:ext cx="516610" cy="516610"/>
          </a:xfrm>
          <a:prstGeom prst="rect">
            <a:avLst/>
          </a:prstGeom>
        </p:spPr>
      </p:pic>
      <p:pic>
        <p:nvPicPr>
          <p:cNvPr id="9" name="bt11" descr="A red arrow in a white circle&#10;&#10;AI-generated content may be incorrect.">
            <a:extLst>
              <a:ext uri="{FF2B5EF4-FFF2-40B4-BE49-F238E27FC236}">
                <a16:creationId xmlns:a16="http://schemas.microsoft.com/office/drawing/2014/main" id="{CDE1CF65-4AE1-76B9-39DF-DF5F41594C5B}"/>
              </a:ext>
            </a:extLst>
          </p:cNvPr>
          <p:cNvPicPr>
            <a:picLocks noChangeAspect="1"/>
          </p:cNvPicPr>
          <p:nvPr/>
        </p:nvPicPr>
        <p:blipFill>
          <a:blip r:embed="rId15"/>
          <a:stretch>
            <a:fillRect/>
          </a:stretch>
        </p:blipFill>
        <p:spPr>
          <a:xfrm rot="5400000">
            <a:off x="1633197" y="2753286"/>
            <a:ext cx="516610" cy="516610"/>
          </a:xfrm>
          <a:prstGeom prst="rect">
            <a:avLst/>
          </a:prstGeom>
        </p:spPr>
      </p:pic>
    </p:spTree>
    <p:extLst>
      <p:ext uri="{BB962C8B-B14F-4D97-AF65-F5344CB8AC3E}">
        <p14:creationId xmlns:p14="http://schemas.microsoft.com/office/powerpoint/2010/main" val="3570799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51" restart="whenNotActive" fill="hold" evtFilter="cancelBubble" nodeType="interactiveSeq">
                <p:stCondLst>
                  <p:cond evt="onClick" delay="0">
                    <p:tgtEl>
                      <p:spTgt spid="15"/>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44"/>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58" restart="whenNotActive" fill="hold" evtFilter="cancelBubble" nodeType="interactiveSeq">
                <p:stCondLst>
                  <p:cond evt="onClick" delay="0">
                    <p:tgtEl>
                      <p:spTgt spid="62"/>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3"/>
                                        </p:tgtEl>
                                        <p:attrNameLst>
                                          <p:attrName>style.visibility</p:attrName>
                                        </p:attrNameLst>
                                      </p:cBhvr>
                                      <p:to>
                                        <p:strVal val="visible"/>
                                      </p:to>
                                    </p:set>
                                  </p:childTnLst>
                                </p:cTn>
                              </p:par>
                            </p:childTnLst>
                          </p:cTn>
                        </p:par>
                      </p:childTnLst>
                    </p:cTn>
                  </p:par>
                </p:childTnLst>
              </p:cTn>
              <p:nextCondLst>
                <p:cond evt="onClick" delay="0">
                  <p:tgtEl>
                    <p:spTgt spid="62"/>
                  </p:tgtEl>
                </p:cond>
              </p:nextCondLst>
            </p:seq>
            <p:seq concurrent="1" nextAc="seek">
              <p:cTn id="65" restart="whenNotActive" fill="hold" evtFilter="cancelBubble" nodeType="interactiveSeq">
                <p:stCondLst>
                  <p:cond evt="onClick" delay="0">
                    <p:tgtEl>
                      <p:spTgt spid="63"/>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withEffect">
                                  <p:stCondLst>
                                    <p:cond delay="0"/>
                                  </p:stCondLst>
                                  <p:childTnLst>
                                    <p:set>
                                      <p:cBhvr>
                                        <p:cTn id="69" dur="1" fill="hold">
                                          <p:stCondLst>
                                            <p:cond delay="0"/>
                                          </p:stCondLst>
                                        </p:cTn>
                                        <p:tgtEl>
                                          <p:spTgt spid="52"/>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9"/>
                                        </p:tgtEl>
                                        <p:attrNameLst>
                                          <p:attrName>style.visibility</p:attrName>
                                        </p:attrNameLst>
                                      </p:cBhvr>
                                      <p:to>
                                        <p:strVal val="visible"/>
                                      </p:to>
                                    </p:set>
                                  </p:childTnLst>
                                </p:cTn>
                              </p:par>
                              <p:par>
                                <p:cTn id="72" presetID="1" presetClass="exit" presetSubtype="0" fill="hold" nodeType="withEffect">
                                  <p:stCondLst>
                                    <p:cond delay="0"/>
                                  </p:stCondLst>
                                  <p:childTnLst>
                                    <p:set>
                                      <p:cBhvr>
                                        <p:cTn id="73" dur="1" fill="hold">
                                          <p:stCondLst>
                                            <p:cond delay="0"/>
                                          </p:stCondLst>
                                        </p:cTn>
                                        <p:tgtEl>
                                          <p:spTgt spid="4"/>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5"/>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6"/>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7"/>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2"/>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13"/>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14"/>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5"/>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62"/>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92" restart="whenNotActive" fill="hold" evtFilter="cancelBubble" nodeType="interactiveSeq">
                <p:stCondLst>
                  <p:cond evt="onClick" delay="0">
                    <p:tgtEl>
                      <p:spTgt spid="9"/>
                    </p:tgtEl>
                  </p:cond>
                </p:stCondLst>
                <p:endSync evt="end" delay="0">
                  <p:rtn val="all"/>
                </p:endSync>
                <p:childTnLst>
                  <p:par>
                    <p:cTn id="93" fill="hold">
                      <p:stCondLst>
                        <p:cond delay="0"/>
                      </p:stCondLst>
                      <p:childTnLst>
                        <p:par>
                          <p:cTn id="94" fill="hold">
                            <p:stCondLst>
                              <p:cond delay="0"/>
                            </p:stCondLst>
                            <p:childTnLst>
                              <p:par>
                                <p:cTn id="95" presetID="1" presetClass="exit" presetSubtype="0" fill="hold" nodeType="withEffect">
                                  <p:stCondLst>
                                    <p:cond delay="0"/>
                                  </p:stCondLst>
                                  <p:childTnLst>
                                    <p:set>
                                      <p:cBhvr>
                                        <p:cTn id="96" dur="1" fill="hold">
                                          <p:stCondLst>
                                            <p:cond delay="0"/>
                                          </p:stCondLst>
                                        </p:cTn>
                                        <p:tgtEl>
                                          <p:spTgt spid="9"/>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6"/>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20"/>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24"/>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28"/>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32"/>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36"/>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40"/>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44"/>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48"/>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52"/>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AF78-B595-19C6-2AFA-DD4D750F0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DD8E5-48CB-78B5-63E8-8709DD29BF8B}"/>
              </a:ext>
            </a:extLst>
          </p:cNvPr>
          <p:cNvSpPr txBox="1">
            <a:spLocks/>
          </p:cNvSpPr>
          <p:nvPr/>
        </p:nvSpPr>
        <p:spPr>
          <a:xfrm>
            <a:off x="2891221" y="352331"/>
            <a:ext cx="6409558"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Farm to plate</a:t>
            </a:r>
          </a:p>
        </p:txBody>
      </p:sp>
      <p:grpSp>
        <p:nvGrpSpPr>
          <p:cNvPr id="56" name="menu">
            <a:extLst>
              <a:ext uri="{FF2B5EF4-FFF2-40B4-BE49-F238E27FC236}">
                <a16:creationId xmlns:a16="http://schemas.microsoft.com/office/drawing/2014/main" id="{A8CC803B-1C38-88DB-85AB-F1E981786877}"/>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032E309A-4B8F-ED73-4F2D-8D504A5D7DC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849C668A-2125-D9C3-E81A-295855ED017B}"/>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5A96E285-B02E-6CFF-5D61-CF2DD6B814ED}"/>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60" name="video" title="Farm to Plate: Educating Food Industry Professionals about Australian Mushrooms">
            <a:hlinkClick r:id="" action="ppaction://media"/>
            <a:extLst>
              <a:ext uri="{FF2B5EF4-FFF2-40B4-BE49-F238E27FC236}">
                <a16:creationId xmlns:a16="http://schemas.microsoft.com/office/drawing/2014/main" id="{BA1C4488-8F16-4027-B995-35F1DB3808B9}"/>
              </a:ext>
            </a:extLst>
          </p:cNvPr>
          <p:cNvPicPr>
            <a:picLocks noRot="1" noChangeAspect="1"/>
          </p:cNvPicPr>
          <p:nvPr>
            <a:videoFile r:link="rId1"/>
          </p:nvPr>
        </p:nvPicPr>
        <p:blipFill>
          <a:blip r:embed="rId4"/>
          <a:stretch>
            <a:fillRect/>
          </a:stretch>
        </p:blipFill>
        <p:spPr>
          <a:xfrm>
            <a:off x="1739900" y="1052204"/>
            <a:ext cx="8712200" cy="4922404"/>
          </a:xfrm>
          <a:prstGeom prst="rect">
            <a:avLst/>
          </a:prstGeom>
        </p:spPr>
      </p:pic>
      <p:sp>
        <p:nvSpPr>
          <p:cNvPr id="61" name="Google Shape;151;p10">
            <a:extLst>
              <a:ext uri="{FF2B5EF4-FFF2-40B4-BE49-F238E27FC236}">
                <a16:creationId xmlns:a16="http://schemas.microsoft.com/office/drawing/2014/main" id="{0DA2B1B2-A148-3957-FAC3-3472CF664220}"/>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16</a:t>
            </a:fld>
            <a:endParaRPr lang="en" sz="2000" b="1" dirty="0">
              <a:solidFill>
                <a:srgbClr val="2F7A34"/>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94646693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nodeType="withEffect">
                                  <p:stCondLst>
                                    <p:cond delay="0"/>
                                  </p:stCondLst>
                                  <p:childTnLst>
                                    <p:anim calcmode="lin" valueType="num">
                                      <p:cBhvr additive="base">
                                        <p:cTn id="6" dur="500"/>
                                        <p:tgtEl>
                                          <p:spTgt spid="60"/>
                                        </p:tgtEl>
                                        <p:attrNameLst>
                                          <p:attrName>ppt_x</p:attrName>
                                        </p:attrNameLst>
                                      </p:cBhvr>
                                      <p:tavLst>
                                        <p:tav tm="0">
                                          <p:val>
                                            <p:strVal val="ppt_x"/>
                                          </p:val>
                                        </p:tav>
                                        <p:tav tm="100000">
                                          <p:val>
                                            <p:strVal val="ppt_x"/>
                                          </p:val>
                                        </p:tav>
                                      </p:tavLst>
                                    </p:anim>
                                    <p:anim calcmode="lin" valueType="num">
                                      <p:cBhvr additive="base">
                                        <p:cTn id="7" dur="500"/>
                                        <p:tgtEl>
                                          <p:spTgt spid="60"/>
                                        </p:tgtEl>
                                        <p:attrNameLst>
                                          <p:attrName>ppt_y</p:attrName>
                                        </p:attrNameLst>
                                      </p:cBhvr>
                                      <p:tavLst>
                                        <p:tav tm="0">
                                          <p:val>
                                            <p:strVal val="ppt_y"/>
                                          </p:val>
                                        </p:tav>
                                        <p:tav tm="100000">
                                          <p:val>
                                            <p:strVal val="1+ppt_h/2"/>
                                          </p:val>
                                        </p:tav>
                                      </p:tavLst>
                                    </p:anim>
                                    <p:set>
                                      <p:cBhvr>
                                        <p:cTn id="8" dur="1" fill="hold">
                                          <p:stCondLst>
                                            <p:cond delay="499"/>
                                          </p:stCondLst>
                                        </p:cTn>
                                        <p:tgtEl>
                                          <p:spTgt spid="60"/>
                                        </p:tgtEl>
                                        <p:attrNameLst>
                                          <p:attrName>style.visibility</p:attrName>
                                        </p:attrNameLst>
                                      </p:cBhvr>
                                      <p:to>
                                        <p:strVal val="hidden"/>
                                      </p:to>
                                    </p:set>
                                    <p:cmd type="call" cmd="stop">
                                      <p:cBhvr>
                                        <p:cTn id="9" dur="1">
                                          <p:stCondLst>
                                            <p:cond delay="499"/>
                                          </p:stCondLst>
                                        </p:cTn>
                                        <p:tgtEl>
                                          <p:spTgt spid="60"/>
                                        </p:tgtEl>
                                      </p:cBhvr>
                                    </p:cmd>
                                  </p:childTnLst>
                                </p:cTn>
                              </p:par>
                              <p:par>
                                <p:cTn id="10" presetID="2" presetClass="entr" presetSubtype="4" fill="hold"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additive="base">
                                        <p:cTn id="12" dur="500" fill="hold"/>
                                        <p:tgtEl>
                                          <p:spTgt spid="60"/>
                                        </p:tgtEl>
                                        <p:attrNameLst>
                                          <p:attrName>ppt_x</p:attrName>
                                        </p:attrNameLst>
                                      </p:cBhvr>
                                      <p:tavLst>
                                        <p:tav tm="0">
                                          <p:val>
                                            <p:strVal val="#ppt_x"/>
                                          </p:val>
                                        </p:tav>
                                        <p:tav tm="100000">
                                          <p:val>
                                            <p:strVal val="#ppt_x"/>
                                          </p:val>
                                        </p:tav>
                                      </p:tavLst>
                                    </p:anim>
                                    <p:anim calcmode="lin" valueType="num">
                                      <p:cBhvr additive="base">
                                        <p:cTn id="13"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0"/>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pic>
        <p:nvPicPr>
          <p:cNvPr id="2" name="Online Media 1" descr="SA Mushrooms">
            <a:hlinkClick r:id="" action="ppaction://media"/>
            <a:extLst>
              <a:ext uri="{FF2B5EF4-FFF2-40B4-BE49-F238E27FC236}">
                <a16:creationId xmlns:a16="http://schemas.microsoft.com/office/drawing/2014/main" id="{6CD1566A-C614-3DFC-F029-6A7601FACD34}"/>
              </a:ext>
            </a:extLst>
          </p:cNvPr>
          <p:cNvPicPr>
            <a:picLocks noRot="1" noChangeAspect="1"/>
          </p:cNvPicPr>
          <p:nvPr>
            <a:videoFile r:link="rId1"/>
          </p:nvPr>
        </p:nvPicPr>
        <p:blipFill>
          <a:blip r:embed="rId3"/>
          <a:stretch>
            <a:fillRect/>
          </a:stretch>
        </p:blipFill>
        <p:spPr>
          <a:xfrm>
            <a:off x="588899" y="1428287"/>
            <a:ext cx="8030979" cy="4537503"/>
          </a:xfrm>
          <a:prstGeom prst="rect">
            <a:avLst/>
          </a:prstGeom>
        </p:spPr>
      </p:pic>
      <p:grpSp>
        <p:nvGrpSpPr>
          <p:cNvPr id="9" name="pop up">
            <a:extLst>
              <a:ext uri="{FF2B5EF4-FFF2-40B4-BE49-F238E27FC236}">
                <a16:creationId xmlns:a16="http://schemas.microsoft.com/office/drawing/2014/main" id="{59AD2D42-CF46-141A-8940-5EC2FD2DBF74}"/>
              </a:ext>
            </a:extLst>
          </p:cNvPr>
          <p:cNvGrpSpPr/>
          <p:nvPr/>
        </p:nvGrpSpPr>
        <p:grpSpPr>
          <a:xfrm>
            <a:off x="8843160" y="1886316"/>
            <a:ext cx="2434308" cy="2259502"/>
            <a:chOff x="8863587" y="1726778"/>
            <a:chExt cx="2434308" cy="2259502"/>
          </a:xfrm>
        </p:grpSpPr>
        <p:sp>
          <p:nvSpPr>
            <p:cNvPr id="10" name="Triangle 12">
              <a:extLst>
                <a:ext uri="{FF2B5EF4-FFF2-40B4-BE49-F238E27FC236}">
                  <a16:creationId xmlns:a16="http://schemas.microsoft.com/office/drawing/2014/main" id="{995D4A05-2246-5790-A041-5FDCA3EC850B}"/>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red oval with black background&#10;&#10;AI-generated content may be incorrect.">
              <a:extLst>
                <a:ext uri="{FF2B5EF4-FFF2-40B4-BE49-F238E27FC236}">
                  <a16:creationId xmlns:a16="http://schemas.microsoft.com/office/drawing/2014/main" id="{B3B61A8C-7359-1360-E22B-D62C80BEB96C}"/>
                </a:ext>
              </a:extLst>
            </p:cNvPr>
            <p:cNvPicPr>
              <a:picLocks noChangeAspect="1"/>
            </p:cNvPicPr>
            <p:nvPr/>
          </p:nvPicPr>
          <p:blipFill>
            <a:blip r:embed="rId4"/>
            <a:stretch>
              <a:fillRect/>
            </a:stretch>
          </p:blipFill>
          <p:spPr>
            <a:xfrm rot="591577">
              <a:off x="8863587" y="1726778"/>
              <a:ext cx="2434308" cy="2149888"/>
            </a:xfrm>
            <a:prstGeom prst="rect">
              <a:avLst/>
            </a:prstGeom>
          </p:spPr>
        </p:pic>
        <p:sp>
          <p:nvSpPr>
            <p:cNvPr id="20" name="TextBox 19">
              <a:extLst>
                <a:ext uri="{FF2B5EF4-FFF2-40B4-BE49-F238E27FC236}">
                  <a16:creationId xmlns:a16="http://schemas.microsoft.com/office/drawing/2014/main" id="{35599EE7-EB43-B200-993D-779BA17E5E1E}"/>
                </a:ext>
              </a:extLst>
            </p:cNvPr>
            <p:cNvSpPr txBox="1"/>
            <p:nvPr/>
          </p:nvSpPr>
          <p:spPr>
            <a:xfrm>
              <a:off x="9090720" y="2091507"/>
              <a:ext cx="1889808" cy="1300869"/>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Watch this video before completing the worksheet</a:t>
              </a:r>
            </a:p>
          </p:txBody>
        </p:sp>
      </p:grpSp>
      <p:pic>
        <p:nvPicPr>
          <p:cNvPr id="4" name="Picture 3" descr="A white screen with black border&#10;&#10;AI-generated content may be incorrect.">
            <a:extLst>
              <a:ext uri="{FF2B5EF4-FFF2-40B4-BE49-F238E27FC236}">
                <a16:creationId xmlns:a16="http://schemas.microsoft.com/office/drawing/2014/main" id="{9DDF57D8-F4DD-3E55-24F9-BA00E6649182}"/>
              </a:ext>
            </a:extLst>
          </p:cNvPr>
          <p:cNvPicPr>
            <a:picLocks noChangeAspect="1"/>
          </p:cNvPicPr>
          <p:nvPr/>
        </p:nvPicPr>
        <p:blipFill>
          <a:blip r:embed="rId5"/>
          <a:stretch>
            <a:fillRect/>
          </a:stretch>
        </p:blipFill>
        <p:spPr>
          <a:xfrm>
            <a:off x="10175563" y="326214"/>
            <a:ext cx="1602971" cy="523793"/>
          </a:xfrm>
          <a:prstGeom prst="rect">
            <a:avLst/>
          </a:prstGeom>
        </p:spPr>
      </p:pic>
      <p:sp>
        <p:nvSpPr>
          <p:cNvPr id="5" name="TextBox 4">
            <a:extLst>
              <a:ext uri="{FF2B5EF4-FFF2-40B4-BE49-F238E27FC236}">
                <a16:creationId xmlns:a16="http://schemas.microsoft.com/office/drawing/2014/main" id="{A86CD992-F53B-7AE8-688B-4C7685743C94}"/>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2</a:t>
            </a:r>
            <a:endParaRPr lang="en-US" dirty="0"/>
          </a:p>
        </p:txBody>
      </p:sp>
      <p:sp>
        <p:nvSpPr>
          <p:cNvPr id="6" name="Title 1">
            <a:extLst>
              <a:ext uri="{FF2B5EF4-FFF2-40B4-BE49-F238E27FC236}">
                <a16:creationId xmlns:a16="http://schemas.microsoft.com/office/drawing/2014/main" id="{08083BE3-4CAA-7BAB-504F-911F67A4504D}"/>
              </a:ext>
            </a:extLst>
          </p:cNvPr>
          <p:cNvSpPr txBox="1">
            <a:spLocks/>
          </p:cNvSpPr>
          <p:nvPr/>
        </p:nvSpPr>
        <p:spPr>
          <a:xfrm>
            <a:off x="2370521" y="352330"/>
            <a:ext cx="7450958" cy="48205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to market</a:t>
            </a:r>
          </a:p>
        </p:txBody>
      </p:sp>
      <p:grpSp>
        <p:nvGrpSpPr>
          <p:cNvPr id="3" name="menu">
            <a:extLst>
              <a:ext uri="{FF2B5EF4-FFF2-40B4-BE49-F238E27FC236}">
                <a16:creationId xmlns:a16="http://schemas.microsoft.com/office/drawing/2014/main" id="{C1D90003-5137-7F91-23B2-9593E48CA069}"/>
              </a:ext>
            </a:extLst>
          </p:cNvPr>
          <p:cNvGrpSpPr/>
          <p:nvPr/>
        </p:nvGrpSpPr>
        <p:grpSpPr>
          <a:xfrm>
            <a:off x="11474101" y="2871719"/>
            <a:ext cx="460535" cy="1114561"/>
            <a:chOff x="151927" y="2325786"/>
            <a:chExt cx="260682" cy="630889"/>
          </a:xfrm>
        </p:grpSpPr>
        <p:sp>
          <p:nvSpPr>
            <p:cNvPr id="11" name="Rectangle: Rounded Corners 63">
              <a:extLst>
                <a:ext uri="{FF2B5EF4-FFF2-40B4-BE49-F238E27FC236}">
                  <a16:creationId xmlns:a16="http://schemas.microsoft.com/office/drawing/2014/main" id="{9DCF8A08-4FD1-CBBB-576D-F69C1256BF9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5C3220DE-D75F-5C96-BDDE-09D1FDBC9B5B}"/>
                </a:ext>
              </a:extLst>
            </p:cNvPr>
            <p:cNvPicPr>
              <a:picLocks noChangeAspect="1"/>
            </p:cNvPicPr>
            <p:nvPr/>
          </p:nvPicPr>
          <p:blipFill>
            <a:blip r:embed="rId6"/>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833BBCF4-300F-5CDA-A22F-A3CE4812410F}"/>
                </a:ext>
              </a:extLst>
            </p:cNvPr>
            <p:cNvPicPr>
              <a:picLocks noChangeAspect="1"/>
            </p:cNvPicPr>
            <p:nvPr/>
          </p:nvPicPr>
          <p:blipFill>
            <a:blip r:embed="rId6"/>
            <a:srcRect/>
            <a:stretch/>
          </p:blipFill>
          <p:spPr>
            <a:xfrm rot="10800000">
              <a:off x="204687" y="2434554"/>
              <a:ext cx="154441" cy="106747"/>
            </a:xfrm>
            <a:prstGeom prst="rect">
              <a:avLst/>
            </a:prstGeom>
          </p:spPr>
        </p:pic>
      </p:grpSp>
      <p:sp>
        <p:nvSpPr>
          <p:cNvPr id="22" name="Oval 21">
            <a:extLst>
              <a:ext uri="{FF2B5EF4-FFF2-40B4-BE49-F238E27FC236}">
                <a16:creationId xmlns:a16="http://schemas.microsoft.com/office/drawing/2014/main" id="{6F5FC9E1-AF38-A62D-DCBD-5E037635299E}"/>
              </a:ext>
            </a:extLst>
          </p:cNvPr>
          <p:cNvSpPr/>
          <p:nvPr/>
        </p:nvSpPr>
        <p:spPr>
          <a:xfrm>
            <a:off x="10079805" y="6217932"/>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Picture 22" descr="Cartoon mushroom with green eyes&#10;&#10;AI-generated content may be incorrect.">
            <a:extLst>
              <a:ext uri="{FF2B5EF4-FFF2-40B4-BE49-F238E27FC236}">
                <a16:creationId xmlns:a16="http://schemas.microsoft.com/office/drawing/2014/main" id="{9EF88141-A3F8-779C-0718-9DC747284D73}"/>
              </a:ext>
            </a:extLst>
          </p:cNvPr>
          <p:cNvPicPr>
            <a:picLocks noChangeAspect="1"/>
          </p:cNvPicPr>
          <p:nvPr/>
        </p:nvPicPr>
        <p:blipFill>
          <a:blip r:embed="rId7"/>
          <a:srcRect l="16818" t="22429" r="19605"/>
          <a:stretch>
            <a:fillRect/>
          </a:stretch>
        </p:blipFill>
        <p:spPr>
          <a:xfrm>
            <a:off x="9530878" y="4109186"/>
            <a:ext cx="2247656" cy="2468136"/>
          </a:xfrm>
          <a:prstGeom prst="rect">
            <a:avLst/>
          </a:prstGeom>
        </p:spPr>
      </p:pic>
    </p:spTree>
    <p:extLst>
      <p:ext uri="{BB962C8B-B14F-4D97-AF65-F5344CB8AC3E}">
        <p14:creationId xmlns:p14="http://schemas.microsoft.com/office/powerpoint/2010/main" val="2353053379"/>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227A6-EBD5-0C7C-D3DF-80BC2BBEB61D}"/>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2C223880-61B9-DF65-5589-9C357398DF88}"/>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18</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3F3B72AC-7E6E-A34E-7E40-3D98CE56B2A6}"/>
              </a:ext>
            </a:extLst>
          </p:cNvPr>
          <p:cNvSpPr txBox="1">
            <a:spLocks/>
          </p:cNvSpPr>
          <p:nvPr/>
        </p:nvSpPr>
        <p:spPr>
          <a:xfrm>
            <a:off x="2268921" y="352331"/>
            <a:ext cx="7654158" cy="53922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269DD53-A05A-2A95-EB7D-901D314DD170}"/>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23BDD515-2C0B-FFB4-C44F-0BCDE55B9E5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DF56E7A5-0E9B-C67A-FF32-C71883BE6411}"/>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75D49F2E-602A-A827-BCEA-0C1D72AC69D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FFF7B2A-6F0B-751C-8AF7-8D9181420DB3}"/>
              </a:ext>
            </a:extLst>
          </p:cNvPr>
          <p:cNvPicPr>
            <a:picLocks noChangeAspect="1"/>
          </p:cNvPicPr>
          <p:nvPr/>
        </p:nvPicPr>
        <p:blipFill>
          <a:blip r:embed="rId3"/>
          <a:srcRect/>
          <a:stretch/>
        </p:blipFill>
        <p:spPr>
          <a:xfrm>
            <a:off x="508901" y="1124300"/>
            <a:ext cx="7341202" cy="5193834"/>
          </a:xfrm>
          <a:prstGeom prst="rect">
            <a:avLst/>
          </a:prstGeom>
        </p:spPr>
      </p:pic>
      <p:sp>
        <p:nvSpPr>
          <p:cNvPr id="3" name="Oval 2">
            <a:extLst>
              <a:ext uri="{FF2B5EF4-FFF2-40B4-BE49-F238E27FC236}">
                <a16:creationId xmlns:a16="http://schemas.microsoft.com/office/drawing/2014/main" id="{3BFAF2F8-DC0F-BACA-D9EC-7CB4ACF0BB35}"/>
              </a:ext>
            </a:extLst>
          </p:cNvPr>
          <p:cNvSpPr/>
          <p:nvPr/>
        </p:nvSpPr>
        <p:spPr>
          <a:xfrm>
            <a:off x="8904926" y="5907315"/>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cartoon mushroom with a skateboard&#10;&#10;AI-generated content may be incorrect.">
            <a:extLst>
              <a:ext uri="{FF2B5EF4-FFF2-40B4-BE49-F238E27FC236}">
                <a16:creationId xmlns:a16="http://schemas.microsoft.com/office/drawing/2014/main" id="{92468AED-43FA-922B-C9B7-DAF456E9CFC6}"/>
              </a:ext>
            </a:extLst>
          </p:cNvPr>
          <p:cNvPicPr>
            <a:picLocks noChangeAspect="1"/>
          </p:cNvPicPr>
          <p:nvPr/>
        </p:nvPicPr>
        <p:blipFill>
          <a:blip r:embed="rId4"/>
          <a:srcRect l="14092" t="4773" r="14098" b="7344"/>
          <a:stretch>
            <a:fillRect/>
          </a:stretch>
        </p:blipFill>
        <p:spPr>
          <a:xfrm>
            <a:off x="8107592" y="2698244"/>
            <a:ext cx="3109020" cy="3424420"/>
          </a:xfrm>
          <a:prstGeom prst="rect">
            <a:avLst/>
          </a:prstGeom>
        </p:spPr>
      </p:pic>
    </p:spTree>
    <p:extLst>
      <p:ext uri="{BB962C8B-B14F-4D97-AF65-F5344CB8AC3E}">
        <p14:creationId xmlns:p14="http://schemas.microsoft.com/office/powerpoint/2010/main" val="2003380890"/>
      </p:ext>
    </p:extLst>
  </p:cSld>
  <p:clrMapOvr>
    <a:masterClrMapping/>
  </p:clrMapOvr>
  <p:transition spd="slow" advClick="0">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extLst>
              <a:ext uri="{FF2B5EF4-FFF2-40B4-BE49-F238E27FC236}">
                <a16:creationId xmlns:a16="http://schemas.microsoft.com/office/drawing/2014/main" id="{C670BC58-0FD4-6784-360C-4DF460201BC8}"/>
              </a:ext>
            </a:extLst>
          </p:cNvPr>
          <p:cNvSpPr/>
          <p:nvPr/>
        </p:nvSpPr>
        <p:spPr>
          <a:xfrm>
            <a:off x="2530425" y="2653439"/>
            <a:ext cx="3535052"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414141"/>
                </a:solidFill>
                <a:latin typeface="Montserrat" pitchFamily="2" charset="77"/>
                <a:ea typeface="Sztosfixed" pitchFamily="2" charset="77"/>
                <a:cs typeface="Sztosfixed" pitchFamily="2" charset="77"/>
              </a:rPr>
              <a:t>How far food travels from where it is grown or made to where it is eaten. </a:t>
            </a:r>
          </a:p>
        </p:txBody>
      </p:sp>
      <p:sp>
        <p:nvSpPr>
          <p:cNvPr id="3" name="2">
            <a:extLst>
              <a:ext uri="{FF2B5EF4-FFF2-40B4-BE49-F238E27FC236}">
                <a16:creationId xmlns:a16="http://schemas.microsoft.com/office/drawing/2014/main" id="{3179F6F2-049C-7899-819D-0F61298B3F9F}"/>
              </a:ext>
            </a:extLst>
          </p:cNvPr>
          <p:cNvSpPr/>
          <p:nvPr/>
        </p:nvSpPr>
        <p:spPr>
          <a:xfrm>
            <a:off x="6371846" y="2653439"/>
            <a:ext cx="3535052"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414141"/>
                </a:solidFill>
                <a:latin typeface="Montserrat" pitchFamily="2" charset="77"/>
                <a:ea typeface="Sztosfixed" pitchFamily="2" charset="77"/>
                <a:cs typeface="Sztosfixed" pitchFamily="2" charset="77"/>
              </a:rPr>
              <a:t>Using resources in a way that is good for the planet now and for the future.</a:t>
            </a:r>
          </a:p>
        </p:txBody>
      </p:sp>
      <p:sp>
        <p:nvSpPr>
          <p:cNvPr id="4" name="food">
            <a:extLst>
              <a:ext uri="{FF2B5EF4-FFF2-40B4-BE49-F238E27FC236}">
                <a16:creationId xmlns:a16="http://schemas.microsoft.com/office/drawing/2014/main" id="{468C9D74-E851-4EE3-1490-CE719DB35BED}"/>
              </a:ext>
            </a:extLst>
          </p:cNvPr>
          <p:cNvSpPr/>
          <p:nvPr/>
        </p:nvSpPr>
        <p:spPr>
          <a:xfrm>
            <a:off x="2531006" y="2653439"/>
            <a:ext cx="3535052"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miles</a:t>
            </a:r>
          </a:p>
        </p:txBody>
      </p:sp>
      <p:sp>
        <p:nvSpPr>
          <p:cNvPr id="5" name="sustain">
            <a:extLst>
              <a:ext uri="{FF2B5EF4-FFF2-40B4-BE49-F238E27FC236}">
                <a16:creationId xmlns:a16="http://schemas.microsoft.com/office/drawing/2014/main" id="{C3ACDB92-6C25-E3BE-C1A5-3F0AA0AB7ADA}"/>
              </a:ext>
            </a:extLst>
          </p:cNvPr>
          <p:cNvSpPr/>
          <p:nvPr/>
        </p:nvSpPr>
        <p:spPr>
          <a:xfrm>
            <a:off x="6372427" y="2653439"/>
            <a:ext cx="3535052"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Sustainability</a:t>
            </a:r>
          </a:p>
        </p:txBody>
      </p:sp>
      <p:sp>
        <p:nvSpPr>
          <p:cNvPr id="6" name="Title 1">
            <a:extLst>
              <a:ext uri="{FF2B5EF4-FFF2-40B4-BE49-F238E27FC236}">
                <a16:creationId xmlns:a16="http://schemas.microsoft.com/office/drawing/2014/main" id="{8AE58C38-807C-2E35-D66F-8758A9A8DB02}"/>
              </a:ext>
            </a:extLst>
          </p:cNvPr>
          <p:cNvSpPr txBox="1">
            <a:spLocks/>
          </p:cNvSpPr>
          <p:nvPr/>
        </p:nvSpPr>
        <p:spPr>
          <a:xfrm>
            <a:off x="1568324" y="352331"/>
            <a:ext cx="9173593" cy="5112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8" name="Google Shape;151;p10">
            <a:extLst>
              <a:ext uri="{FF2B5EF4-FFF2-40B4-BE49-F238E27FC236}">
                <a16:creationId xmlns:a16="http://schemas.microsoft.com/office/drawing/2014/main" id="{0EE2C7BA-061B-43A5-1BF7-389BFC3201A2}"/>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19</a:t>
            </a:fld>
            <a:endParaRPr lang="en" sz="2000" b="1" dirty="0">
              <a:solidFill>
                <a:srgbClr val="2F7A34"/>
              </a:solidFill>
              <a:latin typeface="Sztosfixed" pitchFamily="2" charset="77"/>
              <a:ea typeface="Sztosfixed" pitchFamily="2" charset="77"/>
              <a:cs typeface="Sztosfixed" pitchFamily="2" charset="77"/>
            </a:endParaRPr>
          </a:p>
        </p:txBody>
      </p:sp>
      <p:grpSp>
        <p:nvGrpSpPr>
          <p:cNvPr id="9" name="menu">
            <a:extLst>
              <a:ext uri="{FF2B5EF4-FFF2-40B4-BE49-F238E27FC236}">
                <a16:creationId xmlns:a16="http://schemas.microsoft.com/office/drawing/2014/main" id="{2D542600-BA94-53BE-FE7A-055B9CA993A2}"/>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34AD0B81-4746-E7AB-431E-BDB6C02E023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75DAE658-93B1-846E-16CB-DBD062018B1C}"/>
                </a:ext>
              </a:extLst>
            </p:cNvPr>
            <p:cNvPicPr>
              <a:picLocks noChangeAspect="1"/>
            </p:cNvPicPr>
            <p:nvPr/>
          </p:nvPicPr>
          <p:blipFill>
            <a:blip r:embed="rId2"/>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8041A3BC-5893-1A93-28D6-345060059C05}"/>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2C38451B-A0BB-597C-F38A-9DCB315C7D82}"/>
              </a:ext>
            </a:extLst>
          </p:cNvPr>
          <p:cNvGrpSpPr/>
          <p:nvPr/>
        </p:nvGrpSpPr>
        <p:grpSpPr>
          <a:xfrm>
            <a:off x="8094157" y="5845762"/>
            <a:ext cx="2497643" cy="577699"/>
            <a:chOff x="8094157" y="5845762"/>
            <a:chExt cx="2497643" cy="577699"/>
          </a:xfrm>
        </p:grpSpPr>
        <p:sp>
          <p:nvSpPr>
            <p:cNvPr id="14" name="Rectangle: Rounded Corners 13">
              <a:extLst>
                <a:ext uri="{FF2B5EF4-FFF2-40B4-BE49-F238E27FC236}">
                  <a16:creationId xmlns:a16="http://schemas.microsoft.com/office/drawing/2014/main" id="{4B99FA88-9FBE-845F-90A9-1FAEDF5F6DA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5" name="button button">
              <a:extLst>
                <a:ext uri="{FF2B5EF4-FFF2-40B4-BE49-F238E27FC236}">
                  <a16:creationId xmlns:a16="http://schemas.microsoft.com/office/drawing/2014/main" id="{1FDF3EB0-3E33-2697-163F-6BD1034FEB56}"/>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79747002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nextCondLst>
                <p:cond evt="onClick" delay="0">
                  <p:tgtEl>
                    <p:spTgt spid="3"/>
                  </p:tgtEl>
                </p:cond>
              </p:nextCondLst>
            </p:seq>
          </p:childTnLst>
        </p:cTn>
      </p:par>
    </p:tnLst>
    <p:bldLst>
      <p:bldP spid="4" grpId="0" animBg="1"/>
      <p:bldP spid="4" grpId="1" animBg="1"/>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DDA6E7-5E68-E112-09BE-A1495B318780}"/>
              </a:ext>
            </a:extLst>
          </p:cNvPr>
          <p:cNvSpPr txBox="1">
            <a:spLocks/>
          </p:cNvSpPr>
          <p:nvPr/>
        </p:nvSpPr>
        <p:spPr>
          <a:xfrm>
            <a:off x="2921541" y="452682"/>
            <a:ext cx="6348919" cy="595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Contents</a:t>
            </a:r>
          </a:p>
        </p:txBody>
      </p:sp>
      <p:sp>
        <p:nvSpPr>
          <p:cNvPr id="5" name="Title 1">
            <a:extLst>
              <a:ext uri="{FF2B5EF4-FFF2-40B4-BE49-F238E27FC236}">
                <a16:creationId xmlns:a16="http://schemas.microsoft.com/office/drawing/2014/main" id="{57A87D05-C3C4-7478-8203-7D325BA8AAB3}"/>
              </a:ext>
            </a:extLst>
          </p:cNvPr>
          <p:cNvSpPr txBox="1">
            <a:spLocks/>
          </p:cNvSpPr>
          <p:nvPr/>
        </p:nvSpPr>
        <p:spPr>
          <a:xfrm>
            <a:off x="819475" y="1351321"/>
            <a:ext cx="7665304" cy="327616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1: </a:t>
            </a:r>
            <a:r>
              <a:rPr lang="en-US" sz="2400" dirty="0">
                <a:solidFill>
                  <a:srgbClr val="704D42"/>
                </a:solidFill>
                <a:latin typeface="SZTOS MEDIUM" pitchFamily="2" charset="77"/>
                <a:ea typeface="SZTOS MEDIUM" pitchFamily="2" charset="77"/>
                <a:cs typeface="SZTOS MEDIUM" pitchFamily="2" charset="77"/>
              </a:rPr>
              <a:t>Mushrooms are fun-guys</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2: </a:t>
            </a:r>
            <a:r>
              <a:rPr lang="en-US" sz="2400" dirty="0">
                <a:solidFill>
                  <a:srgbClr val="704D42"/>
                </a:solidFill>
                <a:latin typeface="SZTOS MEDIUM" pitchFamily="2" charset="77"/>
                <a:ea typeface="SZTOS MEDIUM" pitchFamily="2" charset="77"/>
                <a:cs typeface="SZTOS MEDIUM" pitchFamily="2" charset="77"/>
              </a:rPr>
              <a:t>Let’s visit a mushroom farm</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3: </a:t>
            </a:r>
            <a:r>
              <a:rPr lang="en-US" sz="2400" dirty="0">
                <a:solidFill>
                  <a:srgbClr val="704D42"/>
                </a:solidFill>
                <a:latin typeface="SZTOS MEDIUM" pitchFamily="2" charset="77"/>
                <a:ea typeface="SZTOS MEDIUM" pitchFamily="2" charset="77"/>
                <a:cs typeface="SZTOS MEDIUM" pitchFamily="2" charset="77"/>
              </a:rPr>
              <a:t>There’s mush-room for sustainability</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4: </a:t>
            </a:r>
            <a:r>
              <a:rPr lang="en-US" sz="2400" dirty="0">
                <a:solidFill>
                  <a:srgbClr val="704D42"/>
                </a:solidFill>
                <a:latin typeface="SZTOS MEDIUM" pitchFamily="2" charset="77"/>
                <a:ea typeface="SZTOS MEDIUM" pitchFamily="2" charset="77"/>
                <a:cs typeface="SZTOS MEDIUM" pitchFamily="2" charset="77"/>
              </a:rPr>
              <a:t>Mushrooms are a superfood</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5: </a:t>
            </a:r>
            <a:r>
              <a:rPr lang="en-US" sz="2400" dirty="0">
                <a:solidFill>
                  <a:srgbClr val="704D42"/>
                </a:solidFill>
                <a:latin typeface="SZTOS MEDIUM" pitchFamily="2" charset="77"/>
                <a:ea typeface="SZTOS MEDIUM" pitchFamily="2" charset="77"/>
                <a:cs typeface="SZTOS MEDIUM" pitchFamily="2" charset="77"/>
              </a:rPr>
              <a:t>Mini Mushroom Chefs</a:t>
            </a:r>
          </a:p>
        </p:txBody>
      </p:sp>
      <p:sp>
        <p:nvSpPr>
          <p:cNvPr id="9" name="Google Shape;151;p10">
            <a:extLst>
              <a:ext uri="{FF2B5EF4-FFF2-40B4-BE49-F238E27FC236}">
                <a16:creationId xmlns:a16="http://schemas.microsoft.com/office/drawing/2014/main" id="{E35ED263-891B-4F1B-131B-4FA6DE998F4C}"/>
              </a:ext>
            </a:extLst>
          </p:cNvPr>
          <p:cNvSpPr txBox="1">
            <a:spLocks/>
          </p:cNvSpPr>
          <p:nvPr/>
        </p:nvSpPr>
        <p:spPr>
          <a:xfrm>
            <a:off x="11292731" y="6280427"/>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a:t>
            </a:fld>
            <a:endParaRPr lang="en" sz="2000" b="1">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FEE8D7FA-9731-09D4-2FF1-CBE4279D08A0}"/>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1B17B7EE-AE4F-12B2-B59C-0D71E7E996A1}"/>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1A9F8F3F-8B02-7A8C-AFA5-2E7669386D1C}"/>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83BF345F-E7CE-1DEC-6F7F-5CA986253F29}"/>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pre student survey with your class.</a:t>
                </a:r>
              </a:p>
            </p:txBody>
          </p:sp>
        </p:grpSp>
        <p:sp>
          <p:nvSpPr>
            <p:cNvPr id="7" name="Triangle 12">
              <a:extLst>
                <a:ext uri="{FF2B5EF4-FFF2-40B4-BE49-F238E27FC236}">
                  <a16:creationId xmlns:a16="http://schemas.microsoft.com/office/drawing/2014/main" id="{41F4D049-8EF0-8AB0-8F13-2BBF5C3D1822}"/>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2C300DDE-59F7-10EE-7324-0189A4309011}"/>
              </a:ext>
            </a:extLst>
          </p:cNvPr>
          <p:cNvSpPr/>
          <p:nvPr/>
        </p:nvSpPr>
        <p:spPr>
          <a:xfrm>
            <a:off x="524837" y="5782788"/>
            <a:ext cx="2463800"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16" name="Oval 15">
            <a:extLst>
              <a:ext uri="{FF2B5EF4-FFF2-40B4-BE49-F238E27FC236}">
                <a16:creationId xmlns:a16="http://schemas.microsoft.com/office/drawing/2014/main" id="{49A8181D-5229-A606-D099-207173DE6217}"/>
              </a:ext>
            </a:extLst>
          </p:cNvPr>
          <p:cNvSpPr/>
          <p:nvPr/>
        </p:nvSpPr>
        <p:spPr>
          <a:xfrm>
            <a:off x="8650514" y="5529943"/>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12" descr="Cartoon mushroom with green eyes&#10;&#10;AI-generated content may be incorrect.">
            <a:extLst>
              <a:ext uri="{FF2B5EF4-FFF2-40B4-BE49-F238E27FC236}">
                <a16:creationId xmlns:a16="http://schemas.microsoft.com/office/drawing/2014/main" id="{E42B9F6C-59DE-DB2E-42F6-358DF06FA0E6}"/>
              </a:ext>
            </a:extLst>
          </p:cNvPr>
          <p:cNvPicPr>
            <a:picLocks noChangeAspect="1"/>
          </p:cNvPicPr>
          <p:nvPr/>
        </p:nvPicPr>
        <p:blipFill>
          <a:blip r:embed="rId5"/>
          <a:srcRect l="16818" t="22429" r="19605"/>
          <a:stretch>
            <a:fillRect/>
          </a:stretch>
        </p:blipFill>
        <p:spPr>
          <a:xfrm>
            <a:off x="8114515" y="3414486"/>
            <a:ext cx="2247656" cy="2468136"/>
          </a:xfrm>
          <a:prstGeom prst="rect">
            <a:avLst/>
          </a:prstGeom>
        </p:spPr>
      </p:pic>
      <p:grpSp>
        <p:nvGrpSpPr>
          <p:cNvPr id="2" name="menu">
            <a:extLst>
              <a:ext uri="{FF2B5EF4-FFF2-40B4-BE49-F238E27FC236}">
                <a16:creationId xmlns:a16="http://schemas.microsoft.com/office/drawing/2014/main" id="{FCFA4829-3A6B-1121-AAAE-9AD35656D61B}"/>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E7B5D6AA-6396-666D-AE92-BA05E921480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A75C28BF-4441-145C-8695-0A0029F3CE0A}"/>
                </a:ext>
              </a:extLst>
            </p:cNvPr>
            <p:cNvPicPr>
              <a:picLocks noChangeAspect="1"/>
            </p:cNvPicPr>
            <p:nvPr/>
          </p:nvPicPr>
          <p:blipFill>
            <a:blip r:embed="rId6"/>
            <a:srcRect/>
            <a:stretch/>
          </p:blipFill>
          <p:spPr>
            <a:xfrm>
              <a:off x="204687" y="2740767"/>
              <a:ext cx="154441" cy="106747"/>
            </a:xfrm>
            <a:prstGeom prst="rect">
              <a:avLst/>
            </a:prstGeom>
          </p:spPr>
        </p:pic>
        <p:pic>
          <p:nvPicPr>
            <p:cNvPr id="15" name="a4">
              <a:hlinkClick r:id="" action="ppaction://hlinkshowjump?jump=previousslide"/>
              <a:extLst>
                <a:ext uri="{FF2B5EF4-FFF2-40B4-BE49-F238E27FC236}">
                  <a16:creationId xmlns:a16="http://schemas.microsoft.com/office/drawing/2014/main" id="{094B1127-2525-E0C5-AE30-37AFB8A08469}"/>
                </a:ext>
              </a:extLst>
            </p:cNvPr>
            <p:cNvPicPr>
              <a:picLocks noChangeAspect="1"/>
            </p:cNvPicPr>
            <p:nvPr/>
          </p:nvPicPr>
          <p:blipFill>
            <a:blip r:embed="rId6"/>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582667612"/>
      </p:ext>
    </p:extLst>
  </p:cSld>
  <p:clrMapOvr>
    <a:masterClrMapping/>
  </p:clrMapOvr>
  <p:transition spd="slow" advClick="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C84-E45C-56F3-54F6-753E8C99A53F}"/>
              </a:ext>
            </a:extLst>
          </p:cNvPr>
          <p:cNvSpPr txBox="1">
            <a:spLocks/>
          </p:cNvSpPr>
          <p:nvPr/>
        </p:nvSpPr>
        <p:spPr>
          <a:xfrm>
            <a:off x="1610020"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Outdoor versus indoor mushroom farms </a:t>
            </a:r>
          </a:p>
        </p:txBody>
      </p:sp>
      <p:pic>
        <p:nvPicPr>
          <p:cNvPr id="4" name="Picture 3">
            <a:extLst>
              <a:ext uri="{FF2B5EF4-FFF2-40B4-BE49-F238E27FC236}">
                <a16:creationId xmlns:a16="http://schemas.microsoft.com/office/drawing/2014/main" id="{3F069870-8721-CC3D-40B3-8D02093B280E}"/>
              </a:ext>
            </a:extLst>
          </p:cNvPr>
          <p:cNvPicPr>
            <a:picLocks noChangeAspect="1"/>
          </p:cNvPicPr>
          <p:nvPr/>
        </p:nvPicPr>
        <p:blipFill>
          <a:blip r:embed="rId2"/>
          <a:stretch>
            <a:fillRect/>
          </a:stretch>
        </p:blipFill>
        <p:spPr>
          <a:xfrm>
            <a:off x="3602579" y="2894280"/>
            <a:ext cx="3636772" cy="3450773"/>
          </a:xfrm>
          <a:prstGeom prst="rect">
            <a:avLst/>
          </a:prstGeom>
        </p:spPr>
      </p:pic>
      <p:pic>
        <p:nvPicPr>
          <p:cNvPr id="3" name="Picture 2" descr="Cartoon character with a mushroom and a cane&#10;&#10;AI-generated content may be incorrect.">
            <a:extLst>
              <a:ext uri="{FF2B5EF4-FFF2-40B4-BE49-F238E27FC236}">
                <a16:creationId xmlns:a16="http://schemas.microsoft.com/office/drawing/2014/main" id="{010B083E-41C9-F58D-9768-EA4D4F329627}"/>
              </a:ext>
            </a:extLst>
          </p:cNvPr>
          <p:cNvPicPr>
            <a:picLocks noChangeAspect="1"/>
          </p:cNvPicPr>
          <p:nvPr/>
        </p:nvPicPr>
        <p:blipFill>
          <a:blip r:embed="rId3"/>
          <a:srcRect l="3848" t="5705" r="11776" b="25619"/>
          <a:stretch>
            <a:fillRect/>
          </a:stretch>
        </p:blipFill>
        <p:spPr>
          <a:xfrm>
            <a:off x="7027952" y="3075140"/>
            <a:ext cx="5164048" cy="3782860"/>
          </a:xfrm>
          <a:prstGeom prst="rect">
            <a:avLst/>
          </a:prstGeom>
        </p:spPr>
      </p:pic>
      <p:pic>
        <p:nvPicPr>
          <p:cNvPr id="6" name="Picture 5">
            <a:extLst>
              <a:ext uri="{FF2B5EF4-FFF2-40B4-BE49-F238E27FC236}">
                <a16:creationId xmlns:a16="http://schemas.microsoft.com/office/drawing/2014/main" id="{FF37AA76-0B46-D620-48ED-A1E00C0BA8A2}"/>
              </a:ext>
            </a:extLst>
          </p:cNvPr>
          <p:cNvPicPr>
            <a:picLocks noChangeAspect="1"/>
          </p:cNvPicPr>
          <p:nvPr/>
        </p:nvPicPr>
        <p:blipFill>
          <a:blip r:embed="rId4"/>
          <a:stretch>
            <a:fillRect/>
          </a:stretch>
        </p:blipFill>
        <p:spPr>
          <a:xfrm flipH="1">
            <a:off x="459610" y="1135609"/>
            <a:ext cx="3636772" cy="3450773"/>
          </a:xfrm>
          <a:prstGeom prst="rect">
            <a:avLst/>
          </a:prstGeom>
        </p:spPr>
      </p:pic>
      <p:sp>
        <p:nvSpPr>
          <p:cNvPr id="8" name="Google Shape;151;p10">
            <a:extLst>
              <a:ext uri="{FF2B5EF4-FFF2-40B4-BE49-F238E27FC236}">
                <a16:creationId xmlns:a16="http://schemas.microsoft.com/office/drawing/2014/main" id="{18B917A0-030E-669E-B5DD-8BAA33755510}"/>
              </a:ext>
            </a:extLst>
          </p:cNvPr>
          <p:cNvSpPr txBox="1">
            <a:spLocks/>
          </p:cNvSpPr>
          <p:nvPr/>
        </p:nvSpPr>
        <p:spPr>
          <a:xfrm>
            <a:off x="11013141" y="6318135"/>
            <a:ext cx="82829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20</a:t>
            </a:fld>
            <a:endParaRPr lang="en" sz="2000" b="1" dirty="0">
              <a:solidFill>
                <a:schemeClr val="bg1"/>
              </a:solidFill>
              <a:latin typeface="Sztosfixed" pitchFamily="2" charset="77"/>
              <a:ea typeface="Sztosfixed" pitchFamily="2" charset="77"/>
              <a:cs typeface="Sztosfixed" pitchFamily="2" charset="77"/>
            </a:endParaRPr>
          </a:p>
        </p:txBody>
      </p:sp>
      <p:grpSp>
        <p:nvGrpSpPr>
          <p:cNvPr id="9" name="Group 8">
            <a:extLst>
              <a:ext uri="{FF2B5EF4-FFF2-40B4-BE49-F238E27FC236}">
                <a16:creationId xmlns:a16="http://schemas.microsoft.com/office/drawing/2014/main" id="{AE3FBE67-8BA4-2C16-6617-0F1CF7DCD13D}"/>
              </a:ext>
            </a:extLst>
          </p:cNvPr>
          <p:cNvGrpSpPr/>
          <p:nvPr/>
        </p:nvGrpSpPr>
        <p:grpSpPr>
          <a:xfrm>
            <a:off x="5862040" y="1643751"/>
            <a:ext cx="4719940" cy="2455934"/>
            <a:chOff x="7732037" y="2171694"/>
            <a:chExt cx="4719940" cy="2455934"/>
          </a:xfrm>
        </p:grpSpPr>
        <p:grpSp>
          <p:nvGrpSpPr>
            <p:cNvPr id="10" name="Group 9">
              <a:extLst>
                <a:ext uri="{FF2B5EF4-FFF2-40B4-BE49-F238E27FC236}">
                  <a16:creationId xmlns:a16="http://schemas.microsoft.com/office/drawing/2014/main" id="{F0A7B4E8-2D8D-8387-C1E9-7D980A243842}"/>
                </a:ext>
              </a:extLst>
            </p:cNvPr>
            <p:cNvGrpSpPr/>
            <p:nvPr/>
          </p:nvGrpSpPr>
          <p:grpSpPr>
            <a:xfrm>
              <a:off x="7732037" y="2171694"/>
              <a:ext cx="4719940" cy="2151921"/>
              <a:chOff x="7533564" y="4642021"/>
              <a:chExt cx="4719940" cy="2151921"/>
            </a:xfrm>
          </p:grpSpPr>
          <p:pic>
            <p:nvPicPr>
              <p:cNvPr id="12" name="Picture 11" descr="A red rectangular object with black border&#10;&#10;AI-generated content may be incorrect.">
                <a:extLst>
                  <a:ext uri="{FF2B5EF4-FFF2-40B4-BE49-F238E27FC236}">
                    <a16:creationId xmlns:a16="http://schemas.microsoft.com/office/drawing/2014/main" id="{9B5BF227-D6FC-AFD2-490D-CA5A54FF1F8E}"/>
                  </a:ext>
                </a:extLst>
              </p:cNvPr>
              <p:cNvPicPr>
                <a:picLocks noChangeAspect="1"/>
              </p:cNvPicPr>
              <p:nvPr/>
            </p:nvPicPr>
            <p:blipFill>
              <a:blip r:embed="rId5"/>
              <a:stretch>
                <a:fillRect/>
              </a:stretch>
            </p:blipFill>
            <p:spPr>
              <a:xfrm>
                <a:off x="7533564" y="4642021"/>
                <a:ext cx="4719940" cy="2151921"/>
              </a:xfrm>
              <a:prstGeom prst="rect">
                <a:avLst/>
              </a:prstGeom>
            </p:spPr>
          </p:pic>
          <p:sp>
            <p:nvSpPr>
              <p:cNvPr id="13" name="TextBox 12">
                <a:extLst>
                  <a:ext uri="{FF2B5EF4-FFF2-40B4-BE49-F238E27FC236}">
                    <a16:creationId xmlns:a16="http://schemas.microsoft.com/office/drawing/2014/main" id="{D06AE312-CC30-BCA2-4B69-0BFE50CEDF46}"/>
                  </a:ext>
                </a:extLst>
              </p:cNvPr>
              <p:cNvSpPr txBox="1"/>
              <p:nvPr/>
            </p:nvSpPr>
            <p:spPr>
              <a:xfrm>
                <a:off x="7886921" y="5022787"/>
                <a:ext cx="4106606" cy="1477328"/>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chemeClr val="bg1"/>
                    </a:solidFill>
                    <a:latin typeface="Sztosfixed" pitchFamily="2" charset="77"/>
                    <a:ea typeface="Sztosfixed" pitchFamily="2" charset="77"/>
                    <a:cs typeface="Sztosfixed" pitchFamily="2" charset="77"/>
                  </a:rPr>
                  <a:t>What do you notice about the different ways the mushrooms are growing? </a:t>
                </a:r>
              </a:p>
              <a:p>
                <a:pPr marL="285750" indent="-285750">
                  <a:buFont typeface="Arial" panose="020B0604020202020204" pitchFamily="34" charset="0"/>
                  <a:buChar char="•"/>
                </a:pPr>
                <a:r>
                  <a:rPr lang="en-AU" dirty="0">
                    <a:solidFill>
                      <a:schemeClr val="bg1"/>
                    </a:solidFill>
                    <a:latin typeface="Sztosfixed" pitchFamily="2" charset="77"/>
                    <a:ea typeface="Sztosfixed" pitchFamily="2" charset="77"/>
                    <a:cs typeface="Sztosfixed" pitchFamily="2" charset="77"/>
                  </a:rPr>
                  <a:t>How are they similar? </a:t>
                </a:r>
              </a:p>
              <a:p>
                <a:pPr marL="285750" indent="-285750">
                  <a:buFont typeface="Arial" panose="020B0604020202020204" pitchFamily="34" charset="0"/>
                  <a:buChar char="•"/>
                </a:pPr>
                <a:r>
                  <a:rPr lang="en-AU" dirty="0">
                    <a:solidFill>
                      <a:schemeClr val="bg1"/>
                    </a:solidFill>
                    <a:latin typeface="Sztosfixed" pitchFamily="2" charset="77"/>
                    <a:ea typeface="Sztosfixed" pitchFamily="2" charset="77"/>
                    <a:cs typeface="Sztosfixed" pitchFamily="2" charset="77"/>
                  </a:rPr>
                  <a:t>How are they different?</a:t>
                </a:r>
              </a:p>
            </p:txBody>
          </p:sp>
        </p:grpSp>
        <p:sp>
          <p:nvSpPr>
            <p:cNvPr id="11" name="Triangle 10">
              <a:extLst>
                <a:ext uri="{FF2B5EF4-FFF2-40B4-BE49-F238E27FC236}">
                  <a16:creationId xmlns:a16="http://schemas.microsoft.com/office/drawing/2014/main" id="{E98B7C6B-DF31-A1A7-E49B-B347A5567950}"/>
                </a:ext>
              </a:extLst>
            </p:cNvPr>
            <p:cNvSpPr/>
            <p:nvPr/>
          </p:nvSpPr>
          <p:spPr>
            <a:xfrm rot="10800000">
              <a:off x="11079329" y="4034348"/>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menu">
            <a:extLst>
              <a:ext uri="{FF2B5EF4-FFF2-40B4-BE49-F238E27FC236}">
                <a16:creationId xmlns:a16="http://schemas.microsoft.com/office/drawing/2014/main" id="{D6EB6615-F8BB-688F-1CB6-1239BF533C14}"/>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B119012D-0967-909D-C3AC-49D217E1AD1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02B6777B-C497-B387-53C9-C4E035FF08D1}"/>
                </a:ext>
              </a:extLst>
            </p:cNvPr>
            <p:cNvPicPr>
              <a:picLocks noChangeAspect="1"/>
            </p:cNvPicPr>
            <p:nvPr/>
          </p:nvPicPr>
          <p:blipFill>
            <a:blip r:embed="rId6"/>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1095074A-5955-DF2E-54E4-F94F7C5552CA}"/>
                </a:ext>
              </a:extLst>
            </p:cNvPr>
            <p:cNvPicPr>
              <a:picLocks noChangeAspect="1"/>
            </p:cNvPicPr>
            <p:nvPr/>
          </p:nvPicPr>
          <p:blipFill>
            <a:blip r:embed="rId6"/>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1906755831"/>
      </p:ext>
    </p:extLst>
  </p:cSld>
  <p:clrMapOvr>
    <a:masterClrMapping/>
  </p:clrMapOvr>
  <p:transition spd="slow" advClick="0">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AA6D5A5-4D01-1FDB-EDAA-EF47D13C931D}"/>
              </a:ext>
            </a:extLst>
          </p:cNvPr>
          <p:cNvSpPr txBox="1">
            <a:spLocks/>
          </p:cNvSpPr>
          <p:nvPr/>
        </p:nvSpPr>
        <p:spPr>
          <a:xfrm>
            <a:off x="567873" y="352330"/>
            <a:ext cx="11056254" cy="52889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Sustainable farming </a:t>
            </a:r>
          </a:p>
        </p:txBody>
      </p:sp>
      <p:sp>
        <p:nvSpPr>
          <p:cNvPr id="4" name="TextBox 3">
            <a:extLst>
              <a:ext uri="{FF2B5EF4-FFF2-40B4-BE49-F238E27FC236}">
                <a16:creationId xmlns:a16="http://schemas.microsoft.com/office/drawing/2014/main" id="{22F44DEF-5E02-0AED-8CA1-7BE718D43F36}"/>
              </a:ext>
            </a:extLst>
          </p:cNvPr>
          <p:cNvSpPr txBox="1"/>
          <p:nvPr/>
        </p:nvSpPr>
        <p:spPr>
          <a:xfrm>
            <a:off x="588899" y="1223705"/>
            <a:ext cx="11056254" cy="400110"/>
          </a:xfrm>
          <a:prstGeom prst="rect">
            <a:avLst/>
          </a:prstGeom>
          <a:noFill/>
        </p:spPr>
        <p:txBody>
          <a:bodyPr wrap="square">
            <a:spAutoFit/>
          </a:bodyPr>
          <a:lstStyle/>
          <a:p>
            <a:pPr algn="ctr" rtl="0" fontAlgn="base">
              <a:spcAft>
                <a:spcPts val="600"/>
              </a:spcAft>
            </a:pPr>
            <a:r>
              <a:rPr lang="en-AU" sz="2000" b="0" i="0" u="none" strike="noStrike" dirty="0">
                <a:solidFill>
                  <a:srgbClr val="2F7A34"/>
                </a:solidFill>
                <a:effectLst/>
                <a:latin typeface="SZTOS MEDIUM" pitchFamily="2" charset="77"/>
                <a:ea typeface="SZTOS MEDIUM" pitchFamily="2" charset="77"/>
                <a:cs typeface="SZTOS MEDIUM" pitchFamily="2" charset="77"/>
              </a:rPr>
              <a:t>Why do farmers grow mushrooms indoors?</a:t>
            </a:r>
          </a:p>
        </p:txBody>
      </p:sp>
      <p:sp>
        <p:nvSpPr>
          <p:cNvPr id="7" name="TextBox 6">
            <a:extLst>
              <a:ext uri="{FF2B5EF4-FFF2-40B4-BE49-F238E27FC236}">
                <a16:creationId xmlns:a16="http://schemas.microsoft.com/office/drawing/2014/main" id="{495A05C7-16CF-BC94-4AE6-B7B6B129CA8E}"/>
              </a:ext>
            </a:extLst>
          </p:cNvPr>
          <p:cNvSpPr txBox="1"/>
          <p:nvPr/>
        </p:nvSpPr>
        <p:spPr>
          <a:xfrm>
            <a:off x="588899" y="1623815"/>
            <a:ext cx="11252532" cy="369332"/>
          </a:xfrm>
          <a:prstGeom prst="rect">
            <a:avLst/>
          </a:prstGeom>
          <a:noFill/>
        </p:spPr>
        <p:txBody>
          <a:bodyPr wrap="square">
            <a:spAutoFit/>
          </a:bodyPr>
          <a:lstStyle/>
          <a:p>
            <a:pPr rtl="0" fontAlgn="base">
              <a:spcAft>
                <a:spcPts val="600"/>
              </a:spcAft>
            </a:pPr>
            <a:r>
              <a:rPr lang="en-AU" sz="1800" b="0" i="0" u="none" strike="noStrike" dirty="0">
                <a:solidFill>
                  <a:srgbClr val="414141"/>
                </a:solidFill>
                <a:effectLst/>
                <a:latin typeface="Montserrat" pitchFamily="2" charset="77"/>
              </a:rPr>
              <a:t>Farmers grow mushrooms indoors because it helps them control their growing environment: </a:t>
            </a:r>
          </a:p>
        </p:txBody>
      </p:sp>
      <p:grpSp>
        <p:nvGrpSpPr>
          <p:cNvPr id="9" name="Group 8">
            <a:extLst>
              <a:ext uri="{FF2B5EF4-FFF2-40B4-BE49-F238E27FC236}">
                <a16:creationId xmlns:a16="http://schemas.microsoft.com/office/drawing/2014/main" id="{831F5954-6159-D395-9F4B-1AED785CDB7A}"/>
              </a:ext>
            </a:extLst>
          </p:cNvPr>
          <p:cNvGrpSpPr/>
          <p:nvPr/>
        </p:nvGrpSpPr>
        <p:grpSpPr>
          <a:xfrm>
            <a:off x="1199895" y="2358980"/>
            <a:ext cx="1859968" cy="2343081"/>
            <a:chOff x="1199895" y="2425079"/>
            <a:chExt cx="1859968" cy="2343081"/>
          </a:xfrm>
        </p:grpSpPr>
        <p:pic>
          <p:nvPicPr>
            <p:cNvPr id="13" name="Picture 12">
              <a:extLst>
                <a:ext uri="{FF2B5EF4-FFF2-40B4-BE49-F238E27FC236}">
                  <a16:creationId xmlns:a16="http://schemas.microsoft.com/office/drawing/2014/main" id="{33D88CF7-879F-441E-8E9B-2042FC4FFB28}"/>
                </a:ext>
              </a:extLst>
            </p:cNvPr>
            <p:cNvPicPr>
              <a:picLocks noChangeAspect="1"/>
            </p:cNvPicPr>
            <p:nvPr/>
          </p:nvPicPr>
          <p:blipFill>
            <a:blip r:embed="rId2"/>
            <a:srcRect/>
            <a:stretch/>
          </p:blipFill>
          <p:spPr>
            <a:xfrm>
              <a:off x="1199895" y="2425079"/>
              <a:ext cx="1859968" cy="1799478"/>
            </a:xfrm>
            <a:prstGeom prst="rect">
              <a:avLst/>
            </a:prstGeom>
          </p:spPr>
        </p:pic>
        <p:sp>
          <p:nvSpPr>
            <p:cNvPr id="22" name="TextBox 21">
              <a:extLst>
                <a:ext uri="{FF2B5EF4-FFF2-40B4-BE49-F238E27FC236}">
                  <a16:creationId xmlns:a16="http://schemas.microsoft.com/office/drawing/2014/main" id="{CE89ACBB-6A1F-75FF-D7E4-0415171CA8C9}"/>
                </a:ext>
              </a:extLst>
            </p:cNvPr>
            <p:cNvSpPr txBox="1"/>
            <p:nvPr/>
          </p:nvSpPr>
          <p:spPr>
            <a:xfrm>
              <a:off x="1224458" y="4398828"/>
              <a:ext cx="1810842" cy="369332"/>
            </a:xfrm>
            <a:prstGeom prst="rect">
              <a:avLst/>
            </a:prstGeom>
            <a:noFill/>
          </p:spPr>
          <p:txBody>
            <a:bodyPr wrap="square">
              <a:spAutoFit/>
            </a:bodyPr>
            <a:lstStyle/>
            <a:p>
              <a:pPr algn="ctr" rtl="0" fontAlgn="base">
                <a:spcAft>
                  <a:spcPts val="600"/>
                </a:spcAft>
              </a:pPr>
              <a:r>
                <a:rPr lang="en-AU" dirty="0">
                  <a:solidFill>
                    <a:srgbClr val="F54636"/>
                  </a:solidFill>
                  <a:latin typeface="SZTOS MEDIUM" pitchFamily="2" charset="77"/>
                  <a:ea typeface="SZTOS MEDIUM" pitchFamily="2" charset="77"/>
                  <a:cs typeface="SZTOS MEDIUM" pitchFamily="2" charset="77"/>
                </a:rPr>
                <a:t>T</a:t>
              </a:r>
              <a:r>
                <a:rPr lang="en-AU" sz="1800" b="0" i="0" u="none" strike="noStrike" dirty="0">
                  <a:solidFill>
                    <a:srgbClr val="F54636"/>
                  </a:solidFill>
                  <a:effectLst/>
                  <a:latin typeface="SZTOS MEDIUM" pitchFamily="2" charset="77"/>
                  <a:ea typeface="SZTOS MEDIUM" pitchFamily="2" charset="77"/>
                  <a:cs typeface="SZTOS MEDIUM" pitchFamily="2" charset="77"/>
                </a:rPr>
                <a:t>emperature </a:t>
              </a:r>
            </a:p>
          </p:txBody>
        </p:sp>
      </p:grpSp>
      <p:grpSp>
        <p:nvGrpSpPr>
          <p:cNvPr id="8" name="Group 7">
            <a:extLst>
              <a:ext uri="{FF2B5EF4-FFF2-40B4-BE49-F238E27FC236}">
                <a16:creationId xmlns:a16="http://schemas.microsoft.com/office/drawing/2014/main" id="{3BF4D066-4F42-3E59-0083-7F09E2EE91A0}"/>
              </a:ext>
            </a:extLst>
          </p:cNvPr>
          <p:cNvGrpSpPr/>
          <p:nvPr/>
        </p:nvGrpSpPr>
        <p:grpSpPr>
          <a:xfrm>
            <a:off x="3950436" y="2355335"/>
            <a:ext cx="1875090" cy="2346726"/>
            <a:chOff x="3950436" y="2421434"/>
            <a:chExt cx="1875090" cy="2346726"/>
          </a:xfrm>
        </p:grpSpPr>
        <p:pic>
          <p:nvPicPr>
            <p:cNvPr id="16" name="Picture 15">
              <a:extLst>
                <a:ext uri="{FF2B5EF4-FFF2-40B4-BE49-F238E27FC236}">
                  <a16:creationId xmlns:a16="http://schemas.microsoft.com/office/drawing/2014/main" id="{9189DA96-8375-D37E-AA3A-B67BD575FEC2}"/>
                </a:ext>
              </a:extLst>
            </p:cNvPr>
            <p:cNvPicPr>
              <a:picLocks noChangeAspect="1"/>
            </p:cNvPicPr>
            <p:nvPr/>
          </p:nvPicPr>
          <p:blipFill>
            <a:blip r:embed="rId3"/>
            <a:srcRect/>
            <a:stretch/>
          </p:blipFill>
          <p:spPr>
            <a:xfrm>
              <a:off x="3950436" y="2421434"/>
              <a:ext cx="1875090" cy="1806764"/>
            </a:xfrm>
            <a:prstGeom prst="rect">
              <a:avLst/>
            </a:prstGeom>
          </p:spPr>
        </p:pic>
        <p:sp>
          <p:nvSpPr>
            <p:cNvPr id="23" name="TextBox 22">
              <a:extLst>
                <a:ext uri="{FF2B5EF4-FFF2-40B4-BE49-F238E27FC236}">
                  <a16:creationId xmlns:a16="http://schemas.microsoft.com/office/drawing/2014/main" id="{779C654F-4FC6-9940-6E15-CF2ACEE5D665}"/>
                </a:ext>
              </a:extLst>
            </p:cNvPr>
            <p:cNvSpPr txBox="1"/>
            <p:nvPr/>
          </p:nvSpPr>
          <p:spPr>
            <a:xfrm>
              <a:off x="4162562" y="4398828"/>
              <a:ext cx="1450838" cy="369332"/>
            </a:xfrm>
            <a:prstGeom prst="rect">
              <a:avLst/>
            </a:prstGeom>
            <a:noFill/>
          </p:spPr>
          <p:txBody>
            <a:bodyPr wrap="square">
              <a:spAutoFit/>
            </a:bodyPr>
            <a:lstStyle/>
            <a:p>
              <a:pPr algn="ctr" rtl="0" fontAlgn="base">
                <a:spcAft>
                  <a:spcPts val="600"/>
                </a:spcAft>
              </a:pPr>
              <a:r>
                <a:rPr lang="en-AU" sz="1800" b="0" i="0" u="none" strike="noStrike" dirty="0">
                  <a:solidFill>
                    <a:srgbClr val="5EBDA0"/>
                  </a:solidFill>
                  <a:effectLst/>
                  <a:latin typeface="SZTOS MEDIUM" pitchFamily="2" charset="77"/>
                  <a:ea typeface="SZTOS MEDIUM" pitchFamily="2" charset="77"/>
                  <a:cs typeface="SZTOS MEDIUM" pitchFamily="2" charset="77"/>
                </a:rPr>
                <a:t>Humidity</a:t>
              </a:r>
            </a:p>
          </p:txBody>
        </p:sp>
      </p:grpSp>
      <p:grpSp>
        <p:nvGrpSpPr>
          <p:cNvPr id="6" name="Group 5">
            <a:extLst>
              <a:ext uri="{FF2B5EF4-FFF2-40B4-BE49-F238E27FC236}">
                <a16:creationId xmlns:a16="http://schemas.microsoft.com/office/drawing/2014/main" id="{1DA97489-D205-D593-8CBD-EB7C87CB0326}"/>
              </a:ext>
            </a:extLst>
          </p:cNvPr>
          <p:cNvGrpSpPr/>
          <p:nvPr/>
        </p:nvGrpSpPr>
        <p:grpSpPr>
          <a:xfrm>
            <a:off x="6582367" y="2351176"/>
            <a:ext cx="1882650" cy="2350885"/>
            <a:chOff x="6582367" y="2417275"/>
            <a:chExt cx="1882650" cy="2350885"/>
          </a:xfrm>
        </p:grpSpPr>
        <p:pic>
          <p:nvPicPr>
            <p:cNvPr id="19" name="Picture 18">
              <a:extLst>
                <a:ext uri="{FF2B5EF4-FFF2-40B4-BE49-F238E27FC236}">
                  <a16:creationId xmlns:a16="http://schemas.microsoft.com/office/drawing/2014/main" id="{6E586285-91B4-DE9B-C2A9-805AC2FB2E0C}"/>
                </a:ext>
              </a:extLst>
            </p:cNvPr>
            <p:cNvPicPr>
              <a:picLocks noChangeAspect="1"/>
            </p:cNvPicPr>
            <p:nvPr/>
          </p:nvPicPr>
          <p:blipFill>
            <a:blip r:embed="rId4"/>
            <a:srcRect/>
            <a:stretch/>
          </p:blipFill>
          <p:spPr>
            <a:xfrm>
              <a:off x="6582367" y="2417275"/>
              <a:ext cx="1882650" cy="1821424"/>
            </a:xfrm>
            <a:prstGeom prst="rect">
              <a:avLst/>
            </a:prstGeom>
          </p:spPr>
        </p:pic>
        <p:sp>
          <p:nvSpPr>
            <p:cNvPr id="24" name="TextBox 23">
              <a:extLst>
                <a:ext uri="{FF2B5EF4-FFF2-40B4-BE49-F238E27FC236}">
                  <a16:creationId xmlns:a16="http://schemas.microsoft.com/office/drawing/2014/main" id="{05C78849-F72C-8D39-0753-863FC91CE609}"/>
                </a:ext>
              </a:extLst>
            </p:cNvPr>
            <p:cNvSpPr txBox="1"/>
            <p:nvPr/>
          </p:nvSpPr>
          <p:spPr>
            <a:xfrm>
              <a:off x="6957484" y="4398828"/>
              <a:ext cx="1132416" cy="369332"/>
            </a:xfrm>
            <a:prstGeom prst="rect">
              <a:avLst/>
            </a:prstGeom>
            <a:noFill/>
          </p:spPr>
          <p:txBody>
            <a:bodyPr wrap="square">
              <a:spAutoFit/>
            </a:bodyPr>
            <a:lstStyle/>
            <a:p>
              <a:pPr algn="ctr" rtl="0" fontAlgn="base">
                <a:spcAft>
                  <a:spcPts val="600"/>
                </a:spcAft>
              </a:pPr>
              <a:r>
                <a:rPr lang="en-AU" sz="1800" b="0" i="0" u="none" strike="noStrike" dirty="0">
                  <a:solidFill>
                    <a:srgbClr val="F0A539"/>
                  </a:solidFill>
                  <a:effectLst/>
                  <a:latin typeface="SZTOS MEDIUM" pitchFamily="2" charset="77"/>
                  <a:ea typeface="SZTOS MEDIUM" pitchFamily="2" charset="77"/>
                  <a:cs typeface="SZTOS MEDIUM" pitchFamily="2" charset="77"/>
                </a:rPr>
                <a:t>Airflow</a:t>
              </a:r>
            </a:p>
          </p:txBody>
        </p:sp>
      </p:grpSp>
      <p:grpSp>
        <p:nvGrpSpPr>
          <p:cNvPr id="5" name="Group 4">
            <a:extLst>
              <a:ext uri="{FF2B5EF4-FFF2-40B4-BE49-F238E27FC236}">
                <a16:creationId xmlns:a16="http://schemas.microsoft.com/office/drawing/2014/main" id="{B4BA9CEA-1FB8-37D8-AEBE-F82E89F2322E}"/>
              </a:ext>
            </a:extLst>
          </p:cNvPr>
          <p:cNvGrpSpPr/>
          <p:nvPr/>
        </p:nvGrpSpPr>
        <p:grpSpPr>
          <a:xfrm>
            <a:off x="9219008" y="2324098"/>
            <a:ext cx="1880792" cy="2654962"/>
            <a:chOff x="9219008" y="2390197"/>
            <a:chExt cx="1880792" cy="2654962"/>
          </a:xfrm>
        </p:grpSpPr>
        <p:pic>
          <p:nvPicPr>
            <p:cNvPr id="10" name="Picture 9">
              <a:extLst>
                <a:ext uri="{FF2B5EF4-FFF2-40B4-BE49-F238E27FC236}">
                  <a16:creationId xmlns:a16="http://schemas.microsoft.com/office/drawing/2014/main" id="{0D0E77E4-5AB7-0C5A-9C8D-4E139938D58E}"/>
                </a:ext>
              </a:extLst>
            </p:cNvPr>
            <p:cNvPicPr>
              <a:picLocks noChangeAspect="1"/>
            </p:cNvPicPr>
            <p:nvPr/>
          </p:nvPicPr>
          <p:blipFill>
            <a:blip r:embed="rId5"/>
            <a:srcRect/>
            <a:stretch/>
          </p:blipFill>
          <p:spPr>
            <a:xfrm>
              <a:off x="9229421" y="2390197"/>
              <a:ext cx="1859966" cy="1799480"/>
            </a:xfrm>
            <a:prstGeom prst="rect">
              <a:avLst/>
            </a:prstGeom>
          </p:spPr>
        </p:pic>
        <p:sp>
          <p:nvSpPr>
            <p:cNvPr id="25" name="TextBox 24">
              <a:extLst>
                <a:ext uri="{FF2B5EF4-FFF2-40B4-BE49-F238E27FC236}">
                  <a16:creationId xmlns:a16="http://schemas.microsoft.com/office/drawing/2014/main" id="{79AAEF67-0256-5284-177D-D4CA949D9A43}"/>
                </a:ext>
              </a:extLst>
            </p:cNvPr>
            <p:cNvSpPr txBox="1"/>
            <p:nvPr/>
          </p:nvSpPr>
          <p:spPr>
            <a:xfrm>
              <a:off x="9219008" y="4398828"/>
              <a:ext cx="1880792" cy="646331"/>
            </a:xfrm>
            <a:prstGeom prst="rect">
              <a:avLst/>
            </a:prstGeom>
            <a:noFill/>
          </p:spPr>
          <p:txBody>
            <a:bodyPr wrap="square">
              <a:spAutoFit/>
            </a:bodyPr>
            <a:lstStyle/>
            <a:p>
              <a:pPr algn="ctr" rtl="0" fontAlgn="base">
                <a:spcAft>
                  <a:spcPts val="600"/>
                </a:spcAft>
              </a:pPr>
              <a:r>
                <a:rPr lang="en-AU" sz="1800" b="0" i="0" u="none" strike="noStrike" dirty="0">
                  <a:solidFill>
                    <a:srgbClr val="8E7EFF"/>
                  </a:solidFill>
                  <a:effectLst/>
                  <a:latin typeface="SZTOS MEDIUM" pitchFamily="2" charset="77"/>
                  <a:ea typeface="SZTOS MEDIUM" pitchFamily="2" charset="77"/>
                  <a:cs typeface="SZTOS MEDIUM" pitchFamily="2" charset="77"/>
                </a:rPr>
                <a:t>how much water they get</a:t>
              </a:r>
            </a:p>
          </p:txBody>
        </p:sp>
      </p:grpSp>
      <p:grpSp>
        <p:nvGrpSpPr>
          <p:cNvPr id="46" name="Group 45">
            <a:extLst>
              <a:ext uri="{FF2B5EF4-FFF2-40B4-BE49-F238E27FC236}">
                <a16:creationId xmlns:a16="http://schemas.microsoft.com/office/drawing/2014/main" id="{3669E26D-9826-63DA-DF7C-AF3E40EE5A31}"/>
              </a:ext>
            </a:extLst>
          </p:cNvPr>
          <p:cNvGrpSpPr/>
          <p:nvPr/>
        </p:nvGrpSpPr>
        <p:grpSpPr>
          <a:xfrm>
            <a:off x="3855751" y="5030172"/>
            <a:ext cx="4268153" cy="1149508"/>
            <a:chOff x="7533564" y="4794576"/>
            <a:chExt cx="5344309" cy="873637"/>
          </a:xfrm>
        </p:grpSpPr>
        <p:pic>
          <p:nvPicPr>
            <p:cNvPr id="47" name="Picture 46" descr="A red rectangular object with black border&#10;&#10;AI-generated content may be incorrect.">
              <a:extLst>
                <a:ext uri="{FF2B5EF4-FFF2-40B4-BE49-F238E27FC236}">
                  <a16:creationId xmlns:a16="http://schemas.microsoft.com/office/drawing/2014/main" id="{472BB58C-EA86-3AD6-FEAE-F44848DD072B}"/>
                </a:ext>
              </a:extLst>
            </p:cNvPr>
            <p:cNvPicPr>
              <a:picLocks noChangeAspect="1"/>
            </p:cNvPicPr>
            <p:nvPr/>
          </p:nvPicPr>
          <p:blipFill>
            <a:blip r:embed="rId6"/>
            <a:stretch>
              <a:fillRect/>
            </a:stretch>
          </p:blipFill>
          <p:spPr>
            <a:xfrm>
              <a:off x="7533564" y="4794576"/>
              <a:ext cx="5344309" cy="873637"/>
            </a:xfrm>
            <a:prstGeom prst="rect">
              <a:avLst/>
            </a:prstGeom>
          </p:spPr>
        </p:pic>
        <p:sp>
          <p:nvSpPr>
            <p:cNvPr id="48" name="TextBox 47">
              <a:extLst>
                <a:ext uri="{FF2B5EF4-FFF2-40B4-BE49-F238E27FC236}">
                  <a16:creationId xmlns:a16="http://schemas.microsoft.com/office/drawing/2014/main" id="{3857EAD6-533A-6405-FBB4-F15DA6358425}"/>
                </a:ext>
              </a:extLst>
            </p:cNvPr>
            <p:cNvSpPr txBox="1"/>
            <p:nvPr/>
          </p:nvSpPr>
          <p:spPr>
            <a:xfrm>
              <a:off x="7836408" y="5022787"/>
              <a:ext cx="4846894" cy="491218"/>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How can growing mushrooms indoors help the planet?</a:t>
              </a:r>
            </a:p>
          </p:txBody>
        </p:sp>
      </p:grpSp>
      <p:grpSp>
        <p:nvGrpSpPr>
          <p:cNvPr id="42" name="menu">
            <a:extLst>
              <a:ext uri="{FF2B5EF4-FFF2-40B4-BE49-F238E27FC236}">
                <a16:creationId xmlns:a16="http://schemas.microsoft.com/office/drawing/2014/main" id="{5A6BA01F-B09B-1CBC-6CC5-8B6173A13DFB}"/>
              </a:ext>
            </a:extLst>
          </p:cNvPr>
          <p:cNvGrpSpPr/>
          <p:nvPr/>
        </p:nvGrpSpPr>
        <p:grpSpPr>
          <a:xfrm>
            <a:off x="11474101" y="2871719"/>
            <a:ext cx="460535" cy="1114561"/>
            <a:chOff x="151927" y="2325786"/>
            <a:chExt cx="260682" cy="630889"/>
          </a:xfrm>
        </p:grpSpPr>
        <p:sp>
          <p:nvSpPr>
            <p:cNvPr id="43" name="Rectangle: Rounded Corners 63">
              <a:extLst>
                <a:ext uri="{FF2B5EF4-FFF2-40B4-BE49-F238E27FC236}">
                  <a16:creationId xmlns:a16="http://schemas.microsoft.com/office/drawing/2014/main" id="{B5433275-9125-7252-DEDF-E7BD2C1C76E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44" name="a4">
              <a:hlinkClick r:id="" action="ppaction://hlinkshowjump?jump=nextslide"/>
              <a:extLst>
                <a:ext uri="{FF2B5EF4-FFF2-40B4-BE49-F238E27FC236}">
                  <a16:creationId xmlns:a16="http://schemas.microsoft.com/office/drawing/2014/main" id="{BC956DB3-17F0-074B-A630-AC12543855F5}"/>
                </a:ext>
              </a:extLst>
            </p:cNvPr>
            <p:cNvPicPr>
              <a:picLocks noChangeAspect="1"/>
            </p:cNvPicPr>
            <p:nvPr/>
          </p:nvPicPr>
          <p:blipFill>
            <a:blip r:embed="rId7"/>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B269891F-DE7F-9A3E-B4BE-71669A821060}"/>
                </a:ext>
              </a:extLst>
            </p:cNvPr>
            <p:cNvPicPr>
              <a:picLocks noChangeAspect="1"/>
            </p:cNvPicPr>
            <p:nvPr/>
          </p:nvPicPr>
          <p:blipFill>
            <a:blip r:embed="rId7"/>
            <a:srcRect/>
            <a:stretch/>
          </p:blipFill>
          <p:spPr>
            <a:xfrm rot="10800000">
              <a:off x="204687" y="2434554"/>
              <a:ext cx="154441" cy="106747"/>
            </a:xfrm>
            <a:prstGeom prst="rect">
              <a:avLst/>
            </a:prstGeom>
          </p:spPr>
        </p:pic>
      </p:grpSp>
      <p:pic>
        <p:nvPicPr>
          <p:cNvPr id="11" name="reveal bt" descr="A red arrow in a white circle&#10;&#10;AI-generated content may be incorrect.">
            <a:extLst>
              <a:ext uri="{FF2B5EF4-FFF2-40B4-BE49-F238E27FC236}">
                <a16:creationId xmlns:a16="http://schemas.microsoft.com/office/drawing/2014/main" id="{F7EE914D-CFBD-E3D8-E415-9BE02A523D50}"/>
              </a:ext>
            </a:extLst>
          </p:cNvPr>
          <p:cNvPicPr>
            <a:picLocks noChangeAspect="1"/>
          </p:cNvPicPr>
          <p:nvPr/>
        </p:nvPicPr>
        <p:blipFill>
          <a:blip r:embed="rId8"/>
          <a:stretch>
            <a:fillRect/>
          </a:stretch>
        </p:blipFill>
        <p:spPr>
          <a:xfrm rot="10800000">
            <a:off x="5837695" y="6121540"/>
            <a:ext cx="516610" cy="516610"/>
          </a:xfrm>
          <a:prstGeom prst="rect">
            <a:avLst/>
          </a:prstGeom>
        </p:spPr>
      </p:pic>
      <p:grpSp>
        <p:nvGrpSpPr>
          <p:cNvPr id="12" name="pop up">
            <a:extLst>
              <a:ext uri="{FF2B5EF4-FFF2-40B4-BE49-F238E27FC236}">
                <a16:creationId xmlns:a16="http://schemas.microsoft.com/office/drawing/2014/main" id="{F491211D-D34F-F3D3-F846-3D866DAF317F}"/>
              </a:ext>
            </a:extLst>
          </p:cNvPr>
          <p:cNvGrpSpPr/>
          <p:nvPr/>
        </p:nvGrpSpPr>
        <p:grpSpPr>
          <a:xfrm>
            <a:off x="2467" y="0"/>
            <a:ext cx="12189533" cy="6858000"/>
            <a:chOff x="2467" y="0"/>
            <a:chExt cx="12189533" cy="6858000"/>
          </a:xfrm>
        </p:grpSpPr>
        <p:pic>
          <p:nvPicPr>
            <p:cNvPr id="14" name="Picture 13">
              <a:extLst>
                <a:ext uri="{FF2B5EF4-FFF2-40B4-BE49-F238E27FC236}">
                  <a16:creationId xmlns:a16="http://schemas.microsoft.com/office/drawing/2014/main" id="{3729FC96-B0CF-D3F4-A261-02D245156B8D}"/>
                </a:ext>
              </a:extLst>
            </p:cNvPr>
            <p:cNvPicPr>
              <a:picLocks noChangeAspect="1"/>
            </p:cNvPicPr>
            <p:nvPr/>
          </p:nvPicPr>
          <p:blipFill>
            <a:blip r:embed="rId9"/>
            <a:srcRect/>
            <a:stretch/>
          </p:blipFill>
          <p:spPr>
            <a:xfrm>
              <a:off x="2467" y="0"/>
              <a:ext cx="12187065" cy="6858000"/>
            </a:xfrm>
            <a:prstGeom prst="rect">
              <a:avLst/>
            </a:prstGeom>
          </p:spPr>
        </p:pic>
        <p:pic>
          <p:nvPicPr>
            <p:cNvPr id="15" name="Picture 14" descr="A white oval object with a black border&#10;&#10;AI-generated content may be incorrect.">
              <a:extLst>
                <a:ext uri="{FF2B5EF4-FFF2-40B4-BE49-F238E27FC236}">
                  <a16:creationId xmlns:a16="http://schemas.microsoft.com/office/drawing/2014/main" id="{470CD5C0-2609-726D-18CA-974BB4D3F1E5}"/>
                </a:ext>
              </a:extLst>
            </p:cNvPr>
            <p:cNvPicPr>
              <a:picLocks noChangeAspect="1"/>
            </p:cNvPicPr>
            <p:nvPr/>
          </p:nvPicPr>
          <p:blipFill>
            <a:blip r:embed="rId10"/>
            <a:stretch>
              <a:fillRect/>
            </a:stretch>
          </p:blipFill>
          <p:spPr>
            <a:xfrm>
              <a:off x="2178424" y="1684741"/>
              <a:ext cx="8014446" cy="4472454"/>
            </a:xfrm>
            <a:prstGeom prst="rect">
              <a:avLst/>
            </a:prstGeom>
          </p:spPr>
        </p:pic>
        <p:sp>
          <p:nvSpPr>
            <p:cNvPr id="17" name="TextBox 16">
              <a:extLst>
                <a:ext uri="{FF2B5EF4-FFF2-40B4-BE49-F238E27FC236}">
                  <a16:creationId xmlns:a16="http://schemas.microsoft.com/office/drawing/2014/main" id="{8AA72E14-7CED-DB9B-2F2C-D0020A2C3C31}"/>
                </a:ext>
              </a:extLst>
            </p:cNvPr>
            <p:cNvSpPr txBox="1"/>
            <p:nvPr/>
          </p:nvSpPr>
          <p:spPr>
            <a:xfrm>
              <a:off x="2974129" y="2750546"/>
              <a:ext cx="2670647" cy="2579424"/>
            </a:xfrm>
            <a:prstGeom prst="rect">
              <a:avLst/>
            </a:prstGeom>
            <a:noFill/>
          </p:spPr>
          <p:txBody>
            <a:bodyPr wrap="square">
              <a:spAutoFit/>
            </a:bodyPr>
            <a:lstStyle/>
            <a:p>
              <a:pPr rtl="0">
                <a:lnSpc>
                  <a:spcPts val="2800"/>
                </a:lnSpc>
                <a:buNone/>
              </a:pPr>
              <a:r>
                <a:rPr lang="en-AU" sz="2400" b="0" i="0" u="none" strike="noStrike" dirty="0">
                  <a:solidFill>
                    <a:srgbClr val="2F7A34"/>
                  </a:solidFill>
                  <a:effectLst/>
                  <a:latin typeface="SZTOS MEDIUM" pitchFamily="2" charset="77"/>
                  <a:ea typeface="SZTOS MEDIUM" pitchFamily="2" charset="77"/>
                  <a:cs typeface="SZTOS MEDIUM" pitchFamily="2" charset="77"/>
                </a:rPr>
                <a:t>Did you know:</a:t>
              </a:r>
            </a:p>
            <a:p>
              <a:pPr rtl="0">
                <a:lnSpc>
                  <a:spcPts val="2800"/>
                </a:lnSpc>
                <a:buNone/>
              </a:pPr>
              <a:endParaRPr lang="en-AU" sz="2400" dirty="0">
                <a:solidFill>
                  <a:srgbClr val="2F7A34"/>
                </a:solidFill>
                <a:latin typeface="SZTOS MEDIUM" pitchFamily="2" charset="77"/>
                <a:ea typeface="SZTOS MEDIUM" pitchFamily="2" charset="77"/>
                <a:cs typeface="SZTOS MEDIUM" pitchFamily="2" charset="77"/>
              </a:endParaRPr>
            </a:p>
            <a:p>
              <a:pPr rtl="0">
                <a:lnSpc>
                  <a:spcPts val="2800"/>
                </a:lnSpc>
                <a:buNone/>
              </a:pPr>
              <a:r>
                <a:rPr lang="en-AU" sz="2000" b="0" i="0" u="none" strike="noStrike" dirty="0">
                  <a:solidFill>
                    <a:srgbClr val="414141"/>
                  </a:solidFill>
                  <a:effectLst/>
                  <a:latin typeface="Montserrat" pitchFamily="2" charset="77"/>
                </a:rPr>
                <a:t>Mushrooms are grown indoors to control climate, so they can grow all year round.</a:t>
              </a:r>
            </a:p>
          </p:txBody>
        </p:sp>
        <p:pic>
          <p:nvPicPr>
            <p:cNvPr id="18" name="Picture 17" descr="A group of people in a factory&#10;&#10;AI-generated content may be incorrect.">
              <a:extLst>
                <a:ext uri="{FF2B5EF4-FFF2-40B4-BE49-F238E27FC236}">
                  <a16:creationId xmlns:a16="http://schemas.microsoft.com/office/drawing/2014/main" id="{F3AD9BCC-EC96-7354-C11D-5DF120F12A81}"/>
                </a:ext>
              </a:extLst>
            </p:cNvPr>
            <p:cNvPicPr>
              <a:picLocks noChangeAspect="1"/>
            </p:cNvPicPr>
            <p:nvPr/>
          </p:nvPicPr>
          <p:blipFill>
            <a:blip r:embed="rId11"/>
            <a:stretch>
              <a:fillRect/>
            </a:stretch>
          </p:blipFill>
          <p:spPr>
            <a:xfrm>
              <a:off x="5787701" y="2302880"/>
              <a:ext cx="3625239" cy="3474757"/>
            </a:xfrm>
            <a:prstGeom prst="rect">
              <a:avLst/>
            </a:prstGeom>
          </p:spPr>
        </p:pic>
        <p:pic>
          <p:nvPicPr>
            <p:cNvPr id="21" name="Picture 20" descr="A cartoon of a mushroom holding a box of mushrooms&#10;&#10;AI-generated content may be incorrect.">
              <a:extLst>
                <a:ext uri="{FF2B5EF4-FFF2-40B4-BE49-F238E27FC236}">
                  <a16:creationId xmlns:a16="http://schemas.microsoft.com/office/drawing/2014/main" id="{FC9264C7-7ED8-BCAB-3697-F505C3BA0006}"/>
                </a:ext>
              </a:extLst>
            </p:cNvPr>
            <p:cNvPicPr>
              <a:picLocks noChangeAspect="1"/>
            </p:cNvPicPr>
            <p:nvPr/>
          </p:nvPicPr>
          <p:blipFill>
            <a:blip r:embed="rId12"/>
            <a:srcRect r="7356" b="17350"/>
            <a:stretch>
              <a:fillRect/>
            </a:stretch>
          </p:blipFill>
          <p:spPr>
            <a:xfrm>
              <a:off x="6880490" y="2593293"/>
              <a:ext cx="5311510" cy="4264707"/>
            </a:xfrm>
            <a:prstGeom prst="rect">
              <a:avLst/>
            </a:prstGeom>
          </p:spPr>
        </p:pic>
      </p:grpSp>
      <p:pic>
        <p:nvPicPr>
          <p:cNvPr id="27" name="back" descr="A red arrow in a white circle&#10;&#10;AI-generated content may be incorrect.">
            <a:extLst>
              <a:ext uri="{FF2B5EF4-FFF2-40B4-BE49-F238E27FC236}">
                <a16:creationId xmlns:a16="http://schemas.microsoft.com/office/drawing/2014/main" id="{5E91D2DE-1F39-4E3C-2AF6-12326B89E53E}"/>
              </a:ext>
            </a:extLst>
          </p:cNvPr>
          <p:cNvPicPr>
            <a:picLocks noChangeAspect="1"/>
          </p:cNvPicPr>
          <p:nvPr/>
        </p:nvPicPr>
        <p:blipFill>
          <a:blip r:embed="rId8"/>
          <a:stretch>
            <a:fillRect/>
          </a:stretch>
        </p:blipFill>
        <p:spPr>
          <a:xfrm>
            <a:off x="5780567" y="848723"/>
            <a:ext cx="630866" cy="630866"/>
          </a:xfrm>
          <a:prstGeom prst="rect">
            <a:avLst/>
          </a:prstGeom>
        </p:spPr>
      </p:pic>
    </p:spTree>
    <p:extLst>
      <p:ext uri="{BB962C8B-B14F-4D97-AF65-F5344CB8AC3E}">
        <p14:creationId xmlns:p14="http://schemas.microsoft.com/office/powerpoint/2010/main" val="19662427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1"/>
                  </p:tgtEl>
                </p:cond>
              </p:nextCondLst>
            </p:seq>
            <p:seq concurrent="1" nextAc="seek">
              <p:cTn id="13" restart="whenNotActive" fill="hold" evtFilter="cancelBubble" nodeType="interactiveSeq">
                <p:stCondLst>
                  <p:cond evt="onClick" delay="0">
                    <p:tgtEl>
                      <p:spTgt spid="27"/>
                    </p:tgtEl>
                  </p:cond>
                </p:stCondLst>
                <p:endSync evt="end" delay="0">
                  <p:rtn val="all"/>
                </p:endSync>
                <p:childTnLst>
                  <p:par>
                    <p:cTn id="14" fill="hold">
                      <p:stCondLst>
                        <p:cond delay="0"/>
                      </p:stCondLst>
                      <p:childTnLst>
                        <p:par>
                          <p:cTn id="15" fill="hold">
                            <p:stCondLst>
                              <p:cond delay="0"/>
                            </p:stCondLst>
                            <p:childTnLst>
                              <p:par>
                                <p:cTn id="16" presetID="2" presetClass="exit" presetSubtype="4" fill="hold" nodeType="clickEffect">
                                  <p:stCondLst>
                                    <p:cond delay="0"/>
                                  </p:stCondLst>
                                  <p:childTnLst>
                                    <p:anim calcmode="lin" valueType="num">
                                      <p:cBhvr additive="base">
                                        <p:cTn id="17" dur="500"/>
                                        <p:tgtEl>
                                          <p:spTgt spid="12"/>
                                        </p:tgtEl>
                                        <p:attrNameLst>
                                          <p:attrName>ppt_x</p:attrName>
                                        </p:attrNameLst>
                                      </p:cBhvr>
                                      <p:tavLst>
                                        <p:tav tm="0">
                                          <p:val>
                                            <p:strVal val="ppt_x"/>
                                          </p:val>
                                        </p:tav>
                                        <p:tav tm="100000">
                                          <p:val>
                                            <p:strVal val="ppt_x"/>
                                          </p:val>
                                        </p:tav>
                                      </p:tavLst>
                                    </p:anim>
                                    <p:anim calcmode="lin" valueType="num">
                                      <p:cBhvr additive="base">
                                        <p:cTn id="18" dur="500"/>
                                        <p:tgtEl>
                                          <p:spTgt spid="12"/>
                                        </p:tgtEl>
                                        <p:attrNameLst>
                                          <p:attrName>ppt_y</p:attrName>
                                        </p:attrNameLst>
                                      </p:cBhvr>
                                      <p:tavLst>
                                        <p:tav tm="0">
                                          <p:val>
                                            <p:strVal val="ppt_y"/>
                                          </p:val>
                                        </p:tav>
                                        <p:tav tm="100000">
                                          <p:val>
                                            <p:strVal val="1+ppt_h/2"/>
                                          </p:val>
                                        </p:tav>
                                      </p:tavLst>
                                    </p:anim>
                                    <p:set>
                                      <p:cBhvr>
                                        <p:cTn id="19" dur="1" fill="hold">
                                          <p:stCondLst>
                                            <p:cond delay="499"/>
                                          </p:stCondLst>
                                        </p:cTn>
                                        <p:tgtEl>
                                          <p:spTgt spid="12"/>
                                        </p:tgtEl>
                                        <p:attrNameLst>
                                          <p:attrName>style.visibility</p:attrName>
                                        </p:attrNameLst>
                                      </p:cBhvr>
                                      <p:to>
                                        <p:strVal val="hidden"/>
                                      </p:to>
                                    </p:set>
                                  </p:childTnLst>
                                </p:cTn>
                              </p:par>
                              <p:par>
                                <p:cTn id="20" presetID="2" presetClass="exit" presetSubtype="4" fill="hold" nodeType="withEffect">
                                  <p:stCondLst>
                                    <p:cond delay="0"/>
                                  </p:stCondLst>
                                  <p:childTnLst>
                                    <p:anim calcmode="lin" valueType="num">
                                      <p:cBhvr additive="base">
                                        <p:cTn id="21" dur="500"/>
                                        <p:tgtEl>
                                          <p:spTgt spid="27"/>
                                        </p:tgtEl>
                                        <p:attrNameLst>
                                          <p:attrName>ppt_x</p:attrName>
                                        </p:attrNameLst>
                                      </p:cBhvr>
                                      <p:tavLst>
                                        <p:tav tm="0">
                                          <p:val>
                                            <p:strVal val="ppt_x"/>
                                          </p:val>
                                        </p:tav>
                                        <p:tav tm="100000">
                                          <p:val>
                                            <p:strVal val="ppt_x"/>
                                          </p:val>
                                        </p:tav>
                                      </p:tavLst>
                                    </p:anim>
                                    <p:anim calcmode="lin" valueType="num">
                                      <p:cBhvr additive="base">
                                        <p:cTn id="22" dur="500"/>
                                        <p:tgtEl>
                                          <p:spTgt spid="27"/>
                                        </p:tgtEl>
                                        <p:attrNameLst>
                                          <p:attrName>ppt_y</p:attrName>
                                        </p:attrNameLst>
                                      </p:cBhvr>
                                      <p:tavLst>
                                        <p:tav tm="0">
                                          <p:val>
                                            <p:strVal val="ppt_y"/>
                                          </p:val>
                                        </p:tav>
                                        <p:tav tm="100000">
                                          <p:val>
                                            <p:strVal val="1+ppt_h/2"/>
                                          </p:val>
                                        </p:tav>
                                      </p:tavLst>
                                    </p:anim>
                                    <p:set>
                                      <p:cBhvr>
                                        <p:cTn id="2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02ADD-F3E4-6C7C-6BC2-ED6C4263F7DC}"/>
              </a:ext>
            </a:extLst>
          </p:cNvPr>
          <p:cNvSpPr txBox="1">
            <a:spLocks/>
          </p:cNvSpPr>
          <p:nvPr/>
        </p:nvSpPr>
        <p:spPr>
          <a:xfrm>
            <a:off x="1610020" y="352331"/>
            <a:ext cx="8971960" cy="47643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Sustainable choices</a:t>
            </a:r>
          </a:p>
        </p:txBody>
      </p:sp>
      <p:pic>
        <p:nvPicPr>
          <p:cNvPr id="6" name="Picture 5" descr="A white oval object with black background&#10;&#10;AI-generated content may be incorrect.">
            <a:extLst>
              <a:ext uri="{FF2B5EF4-FFF2-40B4-BE49-F238E27FC236}">
                <a16:creationId xmlns:a16="http://schemas.microsoft.com/office/drawing/2014/main" id="{AA13E0A5-37D4-C806-3006-5DC641E8E529}"/>
              </a:ext>
            </a:extLst>
          </p:cNvPr>
          <p:cNvPicPr>
            <a:picLocks noChangeAspect="1"/>
          </p:cNvPicPr>
          <p:nvPr/>
        </p:nvPicPr>
        <p:blipFill>
          <a:blip r:embed="rId2"/>
          <a:stretch>
            <a:fillRect/>
          </a:stretch>
        </p:blipFill>
        <p:spPr>
          <a:xfrm>
            <a:off x="892135" y="1321766"/>
            <a:ext cx="2867066" cy="2721844"/>
          </a:xfrm>
          <a:prstGeom prst="rect">
            <a:avLst/>
          </a:prstGeom>
        </p:spPr>
      </p:pic>
      <p:pic>
        <p:nvPicPr>
          <p:cNvPr id="7" name="Picture 6">
            <a:extLst>
              <a:ext uri="{FF2B5EF4-FFF2-40B4-BE49-F238E27FC236}">
                <a16:creationId xmlns:a16="http://schemas.microsoft.com/office/drawing/2014/main" id="{7427AA0A-5491-5690-7352-6616F3AF0A53}"/>
              </a:ext>
            </a:extLst>
          </p:cNvPr>
          <p:cNvPicPr>
            <a:picLocks noChangeAspect="1"/>
          </p:cNvPicPr>
          <p:nvPr/>
        </p:nvPicPr>
        <p:blipFill>
          <a:blip r:embed="rId2"/>
          <a:stretch>
            <a:fillRect/>
          </a:stretch>
        </p:blipFill>
        <p:spPr>
          <a:xfrm rot="2700000">
            <a:off x="4851496" y="1366602"/>
            <a:ext cx="2507117" cy="2380129"/>
          </a:xfrm>
          <a:prstGeom prst="rect">
            <a:avLst/>
          </a:prstGeom>
        </p:spPr>
      </p:pic>
      <p:pic>
        <p:nvPicPr>
          <p:cNvPr id="8" name="Picture 7">
            <a:extLst>
              <a:ext uri="{FF2B5EF4-FFF2-40B4-BE49-F238E27FC236}">
                <a16:creationId xmlns:a16="http://schemas.microsoft.com/office/drawing/2014/main" id="{741707EF-D1C9-401E-B0C1-92DA44BBB91B}"/>
              </a:ext>
            </a:extLst>
          </p:cNvPr>
          <p:cNvPicPr>
            <a:picLocks noChangeAspect="1"/>
          </p:cNvPicPr>
          <p:nvPr/>
        </p:nvPicPr>
        <p:blipFill>
          <a:blip r:embed="rId2"/>
          <a:stretch>
            <a:fillRect/>
          </a:stretch>
        </p:blipFill>
        <p:spPr>
          <a:xfrm rot="2700000">
            <a:off x="8413598" y="1681654"/>
            <a:ext cx="2507117" cy="2380129"/>
          </a:xfrm>
          <a:prstGeom prst="rect">
            <a:avLst/>
          </a:prstGeom>
        </p:spPr>
      </p:pic>
      <p:sp>
        <p:nvSpPr>
          <p:cNvPr id="10" name="TextBox 9">
            <a:extLst>
              <a:ext uri="{FF2B5EF4-FFF2-40B4-BE49-F238E27FC236}">
                <a16:creationId xmlns:a16="http://schemas.microsoft.com/office/drawing/2014/main" id="{EC88017E-2329-489A-C7FD-C08384E8B1B7}"/>
              </a:ext>
            </a:extLst>
          </p:cNvPr>
          <p:cNvSpPr txBox="1"/>
          <p:nvPr/>
        </p:nvSpPr>
        <p:spPr>
          <a:xfrm>
            <a:off x="998432" y="2007072"/>
            <a:ext cx="2532168" cy="1477328"/>
          </a:xfrm>
          <a:prstGeom prst="rect">
            <a:avLst/>
          </a:prstGeom>
          <a:noFill/>
        </p:spPr>
        <p:txBody>
          <a:bodyPr wrap="square">
            <a:spAutoFit/>
          </a:bodyPr>
          <a:lstStyle/>
          <a:p>
            <a:pPr algn="ctr" rtl="0">
              <a:spcAft>
                <a:spcPts val="600"/>
              </a:spcAft>
              <a:buNone/>
            </a:pPr>
            <a:r>
              <a:rPr lang="en-AU" sz="1800" i="0" u="none" strike="noStrike" dirty="0">
                <a:solidFill>
                  <a:srgbClr val="414141"/>
                </a:solidFill>
                <a:effectLst/>
                <a:latin typeface="Montserrat" pitchFamily="2" charset="77"/>
              </a:rPr>
              <a:t>What other ways can we help the planet when we think about our food? </a:t>
            </a:r>
            <a:endParaRPr lang="en-AU" sz="1800" b="1" i="0" u="none" strike="noStrike" dirty="0">
              <a:solidFill>
                <a:srgbClr val="414141"/>
              </a:solidFill>
              <a:effectLst/>
              <a:latin typeface="Montserrat" pitchFamily="2" charset="77"/>
            </a:endParaRPr>
          </a:p>
        </p:txBody>
      </p:sp>
      <p:sp>
        <p:nvSpPr>
          <p:cNvPr id="11" name="TextBox 10">
            <a:extLst>
              <a:ext uri="{FF2B5EF4-FFF2-40B4-BE49-F238E27FC236}">
                <a16:creationId xmlns:a16="http://schemas.microsoft.com/office/drawing/2014/main" id="{0AFE040D-07A5-4F12-55E3-0B0D6B0AFD3B}"/>
              </a:ext>
            </a:extLst>
          </p:cNvPr>
          <p:cNvSpPr txBox="1"/>
          <p:nvPr/>
        </p:nvSpPr>
        <p:spPr>
          <a:xfrm>
            <a:off x="4994789" y="2046027"/>
            <a:ext cx="2219003" cy="923330"/>
          </a:xfrm>
          <a:prstGeom prst="rect">
            <a:avLst/>
          </a:prstGeom>
          <a:noFill/>
        </p:spPr>
        <p:txBody>
          <a:bodyPr wrap="square">
            <a:spAutoFit/>
          </a:bodyPr>
          <a:lstStyle/>
          <a:p>
            <a:pPr algn="ctr" rtl="0">
              <a:spcAft>
                <a:spcPts val="600"/>
              </a:spcAft>
              <a:buNone/>
            </a:pPr>
            <a:r>
              <a:rPr lang="en-AU" sz="1800" i="0" u="none" strike="noStrike" dirty="0">
                <a:solidFill>
                  <a:srgbClr val="414141"/>
                </a:solidFill>
                <a:effectLst/>
                <a:latin typeface="Montserrat" pitchFamily="2" charset="77"/>
              </a:rPr>
              <a:t>How can we grow food sustainably? </a:t>
            </a:r>
            <a:endParaRPr lang="en-AU" sz="1800" b="1" i="0" u="none" strike="noStrike" dirty="0">
              <a:solidFill>
                <a:srgbClr val="414141"/>
              </a:solidFill>
              <a:effectLst/>
              <a:latin typeface="Montserrat" pitchFamily="2" charset="77"/>
            </a:endParaRPr>
          </a:p>
        </p:txBody>
      </p:sp>
      <p:sp>
        <p:nvSpPr>
          <p:cNvPr id="12" name="TextBox 11">
            <a:extLst>
              <a:ext uri="{FF2B5EF4-FFF2-40B4-BE49-F238E27FC236}">
                <a16:creationId xmlns:a16="http://schemas.microsoft.com/office/drawing/2014/main" id="{EF720F66-BE55-E364-AF52-9A50F410085D}"/>
              </a:ext>
            </a:extLst>
          </p:cNvPr>
          <p:cNvSpPr txBox="1"/>
          <p:nvPr/>
        </p:nvSpPr>
        <p:spPr>
          <a:xfrm>
            <a:off x="8557654" y="2410053"/>
            <a:ext cx="2219003" cy="923330"/>
          </a:xfrm>
          <a:prstGeom prst="rect">
            <a:avLst/>
          </a:prstGeom>
          <a:noFill/>
        </p:spPr>
        <p:txBody>
          <a:bodyPr wrap="square">
            <a:spAutoFit/>
          </a:bodyPr>
          <a:lstStyle/>
          <a:p>
            <a:pPr algn="ctr" rtl="0">
              <a:spcAft>
                <a:spcPts val="600"/>
              </a:spcAft>
              <a:buNone/>
            </a:pPr>
            <a:r>
              <a:rPr lang="en-AU" sz="1800" i="0" u="none" strike="noStrike" dirty="0">
                <a:solidFill>
                  <a:srgbClr val="414141"/>
                </a:solidFill>
                <a:effectLst/>
                <a:latin typeface="Montserrat" pitchFamily="2" charset="77"/>
              </a:rPr>
              <a:t>How can we make sustainable food choices?</a:t>
            </a:r>
            <a:endParaRPr lang="en-AU" sz="1800" b="1" i="0" u="none" strike="noStrike" dirty="0">
              <a:solidFill>
                <a:srgbClr val="414141"/>
              </a:solidFill>
              <a:effectLst/>
              <a:latin typeface="Montserrat" pitchFamily="2" charset="77"/>
            </a:endParaRPr>
          </a:p>
        </p:txBody>
      </p:sp>
      <p:grpSp>
        <p:nvGrpSpPr>
          <p:cNvPr id="13" name="menu">
            <a:extLst>
              <a:ext uri="{FF2B5EF4-FFF2-40B4-BE49-F238E27FC236}">
                <a16:creationId xmlns:a16="http://schemas.microsoft.com/office/drawing/2014/main" id="{4F2AE626-97CC-7B55-7290-CFCF95ED483B}"/>
              </a:ext>
            </a:extLst>
          </p:cNvPr>
          <p:cNvGrpSpPr/>
          <p:nvPr/>
        </p:nvGrpSpPr>
        <p:grpSpPr>
          <a:xfrm>
            <a:off x="11474101" y="2871719"/>
            <a:ext cx="460535" cy="1114561"/>
            <a:chOff x="151927" y="2325786"/>
            <a:chExt cx="260682" cy="630889"/>
          </a:xfrm>
        </p:grpSpPr>
        <p:sp>
          <p:nvSpPr>
            <p:cNvPr id="14" name="Rectangle: Rounded Corners 63">
              <a:extLst>
                <a:ext uri="{FF2B5EF4-FFF2-40B4-BE49-F238E27FC236}">
                  <a16:creationId xmlns:a16="http://schemas.microsoft.com/office/drawing/2014/main" id="{47339ACC-9168-0186-24FC-7B7D8916E66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AF6F6B9B-F5AB-6D75-EAFF-87CCE11AB6A6}"/>
                </a:ext>
              </a:extLst>
            </p:cNvPr>
            <p:cNvPicPr>
              <a:picLocks noChangeAspect="1"/>
            </p:cNvPicPr>
            <p:nvPr/>
          </p:nvPicPr>
          <p:blipFill>
            <a:blip r:embed="rId3"/>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8000F25C-C47D-3D83-719D-CDB21CFCA527}"/>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3" name="Picture 2">
            <a:extLst>
              <a:ext uri="{FF2B5EF4-FFF2-40B4-BE49-F238E27FC236}">
                <a16:creationId xmlns:a16="http://schemas.microsoft.com/office/drawing/2014/main" id="{CE47C2C6-BAC1-ED6E-5235-5DE9E2FEEF0F}"/>
              </a:ext>
            </a:extLst>
          </p:cNvPr>
          <p:cNvPicPr>
            <a:picLocks noChangeAspect="1"/>
          </p:cNvPicPr>
          <p:nvPr/>
        </p:nvPicPr>
        <p:blipFill>
          <a:blip r:embed="rId4"/>
          <a:srcRect l="8016" t="10115" r="4545" b="26608"/>
          <a:stretch>
            <a:fillRect/>
          </a:stretch>
        </p:blipFill>
        <p:spPr>
          <a:xfrm>
            <a:off x="3284772" y="3423323"/>
            <a:ext cx="5272882" cy="3434677"/>
          </a:xfrm>
          <a:prstGeom prst="rect">
            <a:avLst/>
          </a:prstGeom>
        </p:spPr>
      </p:pic>
    </p:spTree>
    <p:extLst>
      <p:ext uri="{BB962C8B-B14F-4D97-AF65-F5344CB8AC3E}">
        <p14:creationId xmlns:p14="http://schemas.microsoft.com/office/powerpoint/2010/main" val="2753941003"/>
      </p:ext>
    </p:extLst>
  </p:cSld>
  <p:clrMapOvr>
    <a:masterClrMapping/>
  </p:clrMapOvr>
  <p:transition spd="slow" advClick="0">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C609F-2025-7634-70DF-0B0643515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54D55-9F24-5BEF-A5F5-C46C64AA4D90}"/>
              </a:ext>
            </a:extLst>
          </p:cNvPr>
          <p:cNvSpPr txBox="1">
            <a:spLocks/>
          </p:cNvSpPr>
          <p:nvPr/>
        </p:nvSpPr>
        <p:spPr>
          <a:xfrm>
            <a:off x="2797679" y="352330"/>
            <a:ext cx="6596643" cy="4909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are mushrooms?</a:t>
            </a:r>
          </a:p>
        </p:txBody>
      </p:sp>
      <p:sp>
        <p:nvSpPr>
          <p:cNvPr id="6" name="Google Shape;151;p10">
            <a:extLst>
              <a:ext uri="{FF2B5EF4-FFF2-40B4-BE49-F238E27FC236}">
                <a16:creationId xmlns:a16="http://schemas.microsoft.com/office/drawing/2014/main" id="{A7A3B375-0199-269C-6A0E-8AD87DD4CC39}"/>
              </a:ext>
            </a:extLst>
          </p:cNvPr>
          <p:cNvSpPr txBox="1">
            <a:spLocks/>
          </p:cNvSpPr>
          <p:nvPr/>
        </p:nvSpPr>
        <p:spPr>
          <a:xfrm>
            <a:off x="10966174" y="6318135"/>
            <a:ext cx="875257"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23</a:t>
            </a:fld>
            <a:endParaRPr lang="en" sz="2000" b="1" dirty="0">
              <a:solidFill>
                <a:srgbClr val="2F7A34"/>
              </a:solidFill>
              <a:latin typeface="Sztosfixed" pitchFamily="2" charset="77"/>
              <a:ea typeface="Sztosfixed" pitchFamily="2" charset="77"/>
              <a:cs typeface="Sztosfixed" pitchFamily="2" charset="77"/>
            </a:endParaRPr>
          </a:p>
        </p:txBody>
      </p:sp>
      <p:pic>
        <p:nvPicPr>
          <p:cNvPr id="17" name="Picture 16" descr="A group of mushrooms in a bowl&#10;&#10;AI-generated content may be incorrect.">
            <a:extLst>
              <a:ext uri="{FF2B5EF4-FFF2-40B4-BE49-F238E27FC236}">
                <a16:creationId xmlns:a16="http://schemas.microsoft.com/office/drawing/2014/main" id="{097727C1-565E-4A69-5067-C93ADEF13A91}"/>
              </a:ext>
            </a:extLst>
          </p:cNvPr>
          <p:cNvPicPr>
            <a:picLocks noChangeAspect="1"/>
          </p:cNvPicPr>
          <p:nvPr/>
        </p:nvPicPr>
        <p:blipFill>
          <a:blip r:embed="rId2"/>
          <a:stretch>
            <a:fillRect/>
          </a:stretch>
        </p:blipFill>
        <p:spPr>
          <a:xfrm>
            <a:off x="4841416" y="1448252"/>
            <a:ext cx="6314061" cy="4689282"/>
          </a:xfrm>
          <a:prstGeom prst="rect">
            <a:avLst/>
          </a:prstGeom>
        </p:spPr>
      </p:pic>
      <p:sp>
        <p:nvSpPr>
          <p:cNvPr id="20" name="1">
            <a:extLst>
              <a:ext uri="{FF2B5EF4-FFF2-40B4-BE49-F238E27FC236}">
                <a16:creationId xmlns:a16="http://schemas.microsoft.com/office/drawing/2014/main" id="{337A44F6-B71F-FE75-EF69-13A976362D1A}"/>
              </a:ext>
            </a:extLst>
          </p:cNvPr>
          <p:cNvSpPr/>
          <p:nvPr/>
        </p:nvSpPr>
        <p:spPr>
          <a:xfrm>
            <a:off x="5639976" y="2239618"/>
            <a:ext cx="4716938" cy="270202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dirty="0">
                <a:solidFill>
                  <a:schemeClr val="bg1"/>
                </a:solidFill>
                <a:latin typeface="Montserrat" pitchFamily="2" charset="77"/>
              </a:rPr>
              <a:t>Agaricus bisporus mushrooms are good for the Earth. They are a sustainable food source – because they use up old things, don't need much to grow, and don't take up a lot of space.</a:t>
            </a:r>
          </a:p>
        </p:txBody>
      </p:sp>
      <p:sp>
        <p:nvSpPr>
          <p:cNvPr id="21" name="2">
            <a:extLst>
              <a:ext uri="{FF2B5EF4-FFF2-40B4-BE49-F238E27FC236}">
                <a16:creationId xmlns:a16="http://schemas.microsoft.com/office/drawing/2014/main" id="{10FFD4CE-7014-D9FD-C796-7B48C5379BC9}"/>
              </a:ext>
            </a:extLst>
          </p:cNvPr>
          <p:cNvSpPr/>
          <p:nvPr/>
        </p:nvSpPr>
        <p:spPr>
          <a:xfrm>
            <a:off x="5739027" y="2312504"/>
            <a:ext cx="4518837" cy="2556251"/>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They grow really quickly, so we can produce a lot of food very quickly (this is important because of the growing population).</a:t>
            </a:r>
          </a:p>
        </p:txBody>
      </p:sp>
      <p:sp>
        <p:nvSpPr>
          <p:cNvPr id="22" name="3">
            <a:extLst>
              <a:ext uri="{FF2B5EF4-FFF2-40B4-BE49-F238E27FC236}">
                <a16:creationId xmlns:a16="http://schemas.microsoft.com/office/drawing/2014/main" id="{7A3109BD-B666-7CF5-A1F2-28ECE4C79CBC}"/>
              </a:ext>
            </a:extLst>
          </p:cNvPr>
          <p:cNvSpPr/>
          <p:nvPr/>
        </p:nvSpPr>
        <p:spPr>
          <a:xfrm>
            <a:off x="5639977" y="2312504"/>
            <a:ext cx="4716938" cy="2556251"/>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dirty="0">
                <a:solidFill>
                  <a:schemeClr val="bg1"/>
                </a:solidFill>
                <a:latin typeface="Montserrat" pitchFamily="2" charset="77"/>
              </a:rPr>
              <a:t>They use waste materials from other farms to make the substrate, and when the mushrooms have finished growing, farmers sell the substrate for other farmers to use, to grow more food. (Circular farming is extremely important)</a:t>
            </a:r>
          </a:p>
        </p:txBody>
      </p:sp>
      <p:grpSp>
        <p:nvGrpSpPr>
          <p:cNvPr id="26" name="menu">
            <a:extLst>
              <a:ext uri="{FF2B5EF4-FFF2-40B4-BE49-F238E27FC236}">
                <a16:creationId xmlns:a16="http://schemas.microsoft.com/office/drawing/2014/main" id="{5FF66044-63CF-14BD-0AB2-9EC824C0A7FC}"/>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5F8130E5-B378-C776-79C4-3F73B02D204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4284C8B-0397-5E06-1811-BD4E206C50D1}"/>
                </a:ext>
              </a:extLst>
            </p:cNvPr>
            <p:cNvPicPr>
              <a:picLocks noChangeAspect="1"/>
            </p:cNvPicPr>
            <p:nvPr/>
          </p:nvPicPr>
          <p:blipFill>
            <a:blip r:embed="rId3"/>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4E0D829-F07F-A6CA-0E50-709F9C1BE924}"/>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31" name="Group 30">
            <a:extLst>
              <a:ext uri="{FF2B5EF4-FFF2-40B4-BE49-F238E27FC236}">
                <a16:creationId xmlns:a16="http://schemas.microsoft.com/office/drawing/2014/main" id="{1287C35F-731B-48C3-68AD-61A5CFC9966A}"/>
              </a:ext>
            </a:extLst>
          </p:cNvPr>
          <p:cNvGrpSpPr/>
          <p:nvPr/>
        </p:nvGrpSpPr>
        <p:grpSpPr>
          <a:xfrm>
            <a:off x="529279" y="1098854"/>
            <a:ext cx="4217655" cy="2204096"/>
            <a:chOff x="7102548" y="746790"/>
            <a:chExt cx="4217655" cy="2204096"/>
          </a:xfrm>
        </p:grpSpPr>
        <p:grpSp>
          <p:nvGrpSpPr>
            <p:cNvPr id="11" name="Group 10">
              <a:extLst>
                <a:ext uri="{FF2B5EF4-FFF2-40B4-BE49-F238E27FC236}">
                  <a16:creationId xmlns:a16="http://schemas.microsoft.com/office/drawing/2014/main" id="{C6AB6B98-DA68-273F-0E11-94863A540EA2}"/>
                </a:ext>
              </a:extLst>
            </p:cNvPr>
            <p:cNvGrpSpPr/>
            <p:nvPr/>
          </p:nvGrpSpPr>
          <p:grpSpPr>
            <a:xfrm>
              <a:off x="7102548" y="746790"/>
              <a:ext cx="4217655" cy="2005589"/>
              <a:chOff x="7985051" y="4174950"/>
              <a:chExt cx="4217655" cy="2005589"/>
            </a:xfrm>
          </p:grpSpPr>
          <p:pic>
            <p:nvPicPr>
              <p:cNvPr id="12" name="Picture 11">
                <a:extLst>
                  <a:ext uri="{FF2B5EF4-FFF2-40B4-BE49-F238E27FC236}">
                    <a16:creationId xmlns:a16="http://schemas.microsoft.com/office/drawing/2014/main" id="{CF6E7ADD-4D1E-90B3-791C-14F0C778E8D6}"/>
                  </a:ext>
                </a:extLst>
              </p:cNvPr>
              <p:cNvPicPr>
                <a:picLocks noChangeAspect="1"/>
              </p:cNvPicPr>
              <p:nvPr/>
            </p:nvPicPr>
            <p:blipFill>
              <a:blip r:embed="rId4"/>
              <a:srcRect/>
              <a:stretch/>
            </p:blipFill>
            <p:spPr>
              <a:xfrm>
                <a:off x="7985051" y="4174950"/>
                <a:ext cx="4217655" cy="1856965"/>
              </a:xfrm>
              <a:prstGeom prst="rect">
                <a:avLst/>
              </a:prstGeom>
            </p:spPr>
          </p:pic>
          <p:sp>
            <p:nvSpPr>
              <p:cNvPr id="13" name="TextBox 12">
                <a:extLst>
                  <a:ext uri="{FF2B5EF4-FFF2-40B4-BE49-F238E27FC236}">
                    <a16:creationId xmlns:a16="http://schemas.microsoft.com/office/drawing/2014/main" id="{38D847E8-C92D-BA2B-B00B-14396DA5C1DE}"/>
                  </a:ext>
                </a:extLst>
              </p:cNvPr>
              <p:cNvSpPr txBox="1"/>
              <p:nvPr/>
            </p:nvSpPr>
            <p:spPr>
              <a:xfrm>
                <a:off x="8143348" y="4426213"/>
                <a:ext cx="3901059" cy="1754326"/>
              </a:xfrm>
              <a:prstGeom prst="rect">
                <a:avLst/>
              </a:prstGeom>
              <a:noFill/>
            </p:spPr>
            <p:txBody>
              <a:bodyPr wrap="square" rtlCol="0">
                <a:spAutoFit/>
              </a:bodyPr>
              <a:lstStyle/>
              <a:p>
                <a:pPr algn="ctr"/>
                <a:r>
                  <a:rPr lang="en-AU" dirty="0">
                    <a:solidFill>
                      <a:schemeClr val="bg1"/>
                    </a:solidFill>
                    <a:latin typeface="Montserrat" pitchFamily="2" charset="77"/>
                    <a:ea typeface="Sztosfixed" pitchFamily="2" charset="77"/>
                    <a:cs typeface="Sztosfixed" pitchFamily="2" charset="77"/>
                  </a:rPr>
                  <a:t>Why do you think mushrooms (fungi) are special and could be a 'future food' – meaning they will be even more important for us to eat in the future?</a:t>
                </a:r>
              </a:p>
              <a:p>
                <a:pPr algn="ctr"/>
                <a:endParaRPr lang="en-AU" dirty="0">
                  <a:solidFill>
                    <a:schemeClr val="bg1"/>
                  </a:solidFill>
                  <a:latin typeface="Montserrat" pitchFamily="2" charset="77"/>
                  <a:ea typeface="Sztosfixed" pitchFamily="2" charset="77"/>
                  <a:cs typeface="Sztosfixed" pitchFamily="2" charset="77"/>
                </a:endParaRPr>
              </a:p>
            </p:txBody>
          </p:sp>
        </p:grpSp>
        <p:sp>
          <p:nvSpPr>
            <p:cNvPr id="30" name="Triangle 29">
              <a:extLst>
                <a:ext uri="{FF2B5EF4-FFF2-40B4-BE49-F238E27FC236}">
                  <a16:creationId xmlns:a16="http://schemas.microsoft.com/office/drawing/2014/main" id="{603607B3-EA1D-C73B-D0CA-61B4461F35B6}"/>
                </a:ext>
              </a:extLst>
            </p:cNvPr>
            <p:cNvSpPr/>
            <p:nvPr/>
          </p:nvSpPr>
          <p:spPr>
            <a:xfrm rot="10800000">
              <a:off x="8117566" y="2553874"/>
              <a:ext cx="460534" cy="397012"/>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bt1" descr="A red arrow in a white circle&#10;&#10;AI-generated content may be incorrect.">
            <a:extLst>
              <a:ext uri="{FF2B5EF4-FFF2-40B4-BE49-F238E27FC236}">
                <a16:creationId xmlns:a16="http://schemas.microsoft.com/office/drawing/2014/main" id="{A77CA57D-83E1-7B22-CCDA-7C7436759CF8}"/>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12CA9135-DB0A-5D6D-0A04-2C016C77A3C3}"/>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5" name="bt3" descr="A red arrow in a white circle&#10;&#10;AI-generated content may be incorrect.">
            <a:extLst>
              <a:ext uri="{FF2B5EF4-FFF2-40B4-BE49-F238E27FC236}">
                <a16:creationId xmlns:a16="http://schemas.microsoft.com/office/drawing/2014/main" id="{FA95E168-5443-8252-78B3-22E9D5ED2BBE}"/>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8" name="bt4" descr="A red arrow in a white circle&#10;&#10;AI-generated content may be incorrect.">
            <a:extLst>
              <a:ext uri="{FF2B5EF4-FFF2-40B4-BE49-F238E27FC236}">
                <a16:creationId xmlns:a16="http://schemas.microsoft.com/office/drawing/2014/main" id="{0505A9D0-EA63-94E7-5F25-B6AAEA179A33}"/>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9" name="bt5" descr="A red arrow in a white circle&#10;&#10;AI-generated content may be incorrect.">
            <a:extLst>
              <a:ext uri="{FF2B5EF4-FFF2-40B4-BE49-F238E27FC236}">
                <a16:creationId xmlns:a16="http://schemas.microsoft.com/office/drawing/2014/main" id="{E581DBD3-8F6C-E59C-F351-4EACAB959832}"/>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14" name="bt6" descr="A red arrow in a white circle&#10;&#10;AI-generated content may be incorrect.">
            <a:extLst>
              <a:ext uri="{FF2B5EF4-FFF2-40B4-BE49-F238E27FC236}">
                <a16:creationId xmlns:a16="http://schemas.microsoft.com/office/drawing/2014/main" id="{D60D891A-B541-4682-5891-28ABFD2F23AD}"/>
              </a:ext>
            </a:extLst>
          </p:cNvPr>
          <p:cNvPicPr>
            <a:picLocks noChangeAspect="1"/>
          </p:cNvPicPr>
          <p:nvPr/>
        </p:nvPicPr>
        <p:blipFill>
          <a:blip r:embed="rId5"/>
          <a:stretch>
            <a:fillRect/>
          </a:stretch>
        </p:blipFill>
        <p:spPr>
          <a:xfrm>
            <a:off x="7693536" y="5151443"/>
            <a:ext cx="516610" cy="516610"/>
          </a:xfrm>
          <a:prstGeom prst="rect">
            <a:avLst/>
          </a:prstGeom>
        </p:spPr>
      </p:pic>
      <p:pic>
        <p:nvPicPr>
          <p:cNvPr id="15" name="bt7" descr="A red arrow in a white circle&#10;&#10;AI-generated content may be incorrect.">
            <a:extLst>
              <a:ext uri="{FF2B5EF4-FFF2-40B4-BE49-F238E27FC236}">
                <a16:creationId xmlns:a16="http://schemas.microsoft.com/office/drawing/2014/main" id="{FB505FE5-4EB9-AF66-C76D-9CA2A6CABE8D}"/>
              </a:ext>
            </a:extLst>
          </p:cNvPr>
          <p:cNvPicPr>
            <a:picLocks noChangeAspect="1"/>
          </p:cNvPicPr>
          <p:nvPr/>
        </p:nvPicPr>
        <p:blipFill>
          <a:blip r:embed="rId5"/>
          <a:stretch>
            <a:fillRect/>
          </a:stretch>
        </p:blipFill>
        <p:spPr>
          <a:xfrm>
            <a:off x="7693536" y="5151443"/>
            <a:ext cx="516610" cy="516610"/>
          </a:xfrm>
          <a:prstGeom prst="rect">
            <a:avLst/>
          </a:prstGeom>
        </p:spPr>
      </p:pic>
      <p:grpSp>
        <p:nvGrpSpPr>
          <p:cNvPr id="7" name="Group 6">
            <a:extLst>
              <a:ext uri="{FF2B5EF4-FFF2-40B4-BE49-F238E27FC236}">
                <a16:creationId xmlns:a16="http://schemas.microsoft.com/office/drawing/2014/main" id="{1BEDE2CC-5E34-2E7F-DBC7-6447D020D31A}"/>
              </a:ext>
            </a:extLst>
          </p:cNvPr>
          <p:cNvGrpSpPr/>
          <p:nvPr/>
        </p:nvGrpSpPr>
        <p:grpSpPr>
          <a:xfrm>
            <a:off x="1269223" y="3104444"/>
            <a:ext cx="3253569" cy="3502406"/>
            <a:chOff x="3029394" y="3465046"/>
            <a:chExt cx="2918586" cy="3141803"/>
          </a:xfrm>
        </p:grpSpPr>
        <p:sp>
          <p:nvSpPr>
            <p:cNvPr id="10" name="Oval 9">
              <a:extLst>
                <a:ext uri="{FF2B5EF4-FFF2-40B4-BE49-F238E27FC236}">
                  <a16:creationId xmlns:a16="http://schemas.microsoft.com/office/drawing/2014/main" id="{BF4E96B5-67FE-E86D-846A-8A5BBF96F92C}"/>
                </a:ext>
              </a:extLst>
            </p:cNvPr>
            <p:cNvSpPr/>
            <p:nvPr/>
          </p:nvSpPr>
          <p:spPr>
            <a:xfrm>
              <a:off x="3507024" y="6388295"/>
              <a:ext cx="1676949" cy="21855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descr="A cartoon character of a mushroom with a wand&#10;&#10;AI-generated content may be incorrect.">
              <a:extLst>
                <a:ext uri="{FF2B5EF4-FFF2-40B4-BE49-F238E27FC236}">
                  <a16:creationId xmlns:a16="http://schemas.microsoft.com/office/drawing/2014/main" id="{D03C6988-C6D0-9E39-2676-1C02DA1FE3D2}"/>
                </a:ext>
              </a:extLst>
            </p:cNvPr>
            <p:cNvPicPr>
              <a:picLocks noChangeAspect="1"/>
            </p:cNvPicPr>
            <p:nvPr/>
          </p:nvPicPr>
          <p:blipFill>
            <a:blip r:embed="rId6"/>
            <a:srcRect l="9789" t="8597" r="17440" b="4362"/>
            <a:stretch>
              <a:fillRect/>
            </a:stretch>
          </p:blipFill>
          <p:spPr>
            <a:xfrm flipH="1">
              <a:off x="3029394" y="3465046"/>
              <a:ext cx="2918586" cy="3141802"/>
            </a:xfrm>
            <a:prstGeom prst="rect">
              <a:avLst/>
            </a:prstGeom>
          </p:spPr>
        </p:pic>
      </p:grpSp>
    </p:spTree>
    <p:extLst>
      <p:ext uri="{BB962C8B-B14F-4D97-AF65-F5344CB8AC3E}">
        <p14:creationId xmlns:p14="http://schemas.microsoft.com/office/powerpoint/2010/main" val="151868330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0" restart="whenNotActive" fill="hold" evtFilter="cancelBubble" nodeType="interactiveSeq">
                <p:stCondLst>
                  <p:cond evt="onClick" delay="0">
                    <p:tgtEl>
                      <p:spTgt spid="15"/>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21">
                                            <p:txEl>
                                              <p:pRg st="0" end="0"/>
                                            </p:txEl>
                                          </p:spTgt>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1">
                                            <p:bg/>
                                          </p:spTgt>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2">
                                            <p:txEl>
                                              <p:pRg st="0" end="0"/>
                                            </p:txEl>
                                          </p:spTgt>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2">
                                            <p:bg/>
                                          </p:spTgt>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5"/>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8"/>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9"/>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4"/>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1" grpId="0" build="p" animBg="1"/>
      <p:bldP spid="21" grpId="1" build="allAtOnce" animBg="1"/>
      <p:bldP spid="22" grpId="0" build="p" animBg="1"/>
      <p:bldP spid="22" grpId="1"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89D5-8414-54C9-5C37-489BAA5017A3}"/>
            </a:ext>
          </a:extLst>
        </p:cNvPr>
        <p:cNvGrpSpPr/>
        <p:nvPr/>
      </p:nvGrpSpPr>
      <p:grpSpPr>
        <a:xfrm>
          <a:off x="0" y="0"/>
          <a:ext cx="0" cy="0"/>
          <a:chOff x="0" y="0"/>
          <a:chExt cx="0" cy="0"/>
        </a:xfrm>
      </p:grpSpPr>
      <p:sp>
        <p:nvSpPr>
          <p:cNvPr id="2" name="6">
            <a:extLst>
              <a:ext uri="{FF2B5EF4-FFF2-40B4-BE49-F238E27FC236}">
                <a16:creationId xmlns:a16="http://schemas.microsoft.com/office/drawing/2014/main" id="{7612A1AF-6A38-D01E-2168-D12A1B6FCD63}"/>
              </a:ext>
            </a:extLst>
          </p:cNvPr>
          <p:cNvSpPr/>
          <p:nvPr/>
        </p:nvSpPr>
        <p:spPr>
          <a:xfrm>
            <a:off x="7978265" y="3595911"/>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Our bodies </a:t>
            </a:r>
            <a:r>
              <a:rPr lang="en-US" sz="1600" dirty="0" err="1">
                <a:solidFill>
                  <a:srgbClr val="414141"/>
                </a:solidFill>
                <a:latin typeface="Montserrat" pitchFamily="2" charset="77"/>
                <a:ea typeface="Sztosfixed" pitchFamily="2" charset="77"/>
                <a:cs typeface="Sztosfixed" pitchFamily="2" charset="77"/>
              </a:rPr>
              <a:t>defence</a:t>
            </a:r>
            <a:r>
              <a:rPr lang="en-US" sz="1600" dirty="0">
                <a:solidFill>
                  <a:srgbClr val="414141"/>
                </a:solidFill>
                <a:latin typeface="Montserrat" pitchFamily="2" charset="77"/>
                <a:ea typeface="Sztosfixed" pitchFamily="2" charset="77"/>
                <a:cs typeface="Sztosfixed" pitchFamily="2" charset="77"/>
              </a:rPr>
              <a:t> system that fights off sickness and keeps us from getting ill.</a:t>
            </a:r>
          </a:p>
        </p:txBody>
      </p:sp>
      <p:sp>
        <p:nvSpPr>
          <p:cNvPr id="9" name="immune">
            <a:extLst>
              <a:ext uri="{FF2B5EF4-FFF2-40B4-BE49-F238E27FC236}">
                <a16:creationId xmlns:a16="http://schemas.microsoft.com/office/drawing/2014/main" id="{351FBF9C-8EE2-AC7B-71C5-CED431B5AFA4}"/>
              </a:ext>
            </a:extLst>
          </p:cNvPr>
          <p:cNvSpPr/>
          <p:nvPr/>
        </p:nvSpPr>
        <p:spPr>
          <a:xfrm>
            <a:off x="7978846" y="3595911"/>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Immune system</a:t>
            </a:r>
          </a:p>
        </p:txBody>
      </p:sp>
      <p:sp>
        <p:nvSpPr>
          <p:cNvPr id="6" name="5">
            <a:extLst>
              <a:ext uri="{FF2B5EF4-FFF2-40B4-BE49-F238E27FC236}">
                <a16:creationId xmlns:a16="http://schemas.microsoft.com/office/drawing/2014/main" id="{C72C7D57-A111-572E-38D4-4911B29324D7}"/>
              </a:ext>
            </a:extLst>
          </p:cNvPr>
          <p:cNvSpPr/>
          <p:nvPr/>
        </p:nvSpPr>
        <p:spPr>
          <a:xfrm>
            <a:off x="4483006" y="359591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Having a happy and healthy tummy.</a:t>
            </a:r>
          </a:p>
        </p:txBody>
      </p:sp>
      <p:sp>
        <p:nvSpPr>
          <p:cNvPr id="4" name="4">
            <a:extLst>
              <a:ext uri="{FF2B5EF4-FFF2-40B4-BE49-F238E27FC236}">
                <a16:creationId xmlns:a16="http://schemas.microsoft.com/office/drawing/2014/main" id="{643E4428-FB4E-213B-079F-EF34D6C0A6DD}"/>
              </a:ext>
            </a:extLst>
          </p:cNvPr>
          <p:cNvSpPr/>
          <p:nvPr/>
        </p:nvSpPr>
        <p:spPr>
          <a:xfrm>
            <a:off x="987165" y="3595911"/>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part of plant food that helps our tummies work well.</a:t>
            </a:r>
          </a:p>
        </p:txBody>
      </p:sp>
      <p:sp>
        <p:nvSpPr>
          <p:cNvPr id="3" name="3">
            <a:extLst>
              <a:ext uri="{FF2B5EF4-FFF2-40B4-BE49-F238E27FC236}">
                <a16:creationId xmlns:a16="http://schemas.microsoft.com/office/drawing/2014/main" id="{AB989EDB-CCA3-4B9C-6A6C-ACFCF2E06EF5}"/>
              </a:ext>
            </a:extLst>
          </p:cNvPr>
          <p:cNvSpPr/>
          <p:nvPr/>
        </p:nvSpPr>
        <p:spPr>
          <a:xfrm>
            <a:off x="7978265" y="1814248"/>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in contact with something, like being in the sun.</a:t>
            </a:r>
          </a:p>
        </p:txBody>
      </p:sp>
      <p:sp>
        <p:nvSpPr>
          <p:cNvPr id="7" name="2">
            <a:extLst>
              <a:ext uri="{FF2B5EF4-FFF2-40B4-BE49-F238E27FC236}">
                <a16:creationId xmlns:a16="http://schemas.microsoft.com/office/drawing/2014/main" id="{814FA9E0-2588-1CFE-5FA8-E00FA7C7D8F9}"/>
              </a:ext>
            </a:extLst>
          </p:cNvPr>
          <p:cNvSpPr/>
          <p:nvPr/>
        </p:nvSpPr>
        <p:spPr>
          <a:xfrm>
            <a:off x="4483006" y="181424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our bodies break down food so we can get energy and grow.</a:t>
            </a:r>
          </a:p>
        </p:txBody>
      </p:sp>
      <p:sp>
        <p:nvSpPr>
          <p:cNvPr id="5" name="1">
            <a:extLst>
              <a:ext uri="{FF2B5EF4-FFF2-40B4-BE49-F238E27FC236}">
                <a16:creationId xmlns:a16="http://schemas.microsoft.com/office/drawing/2014/main" id="{EF0100ED-13F3-87E9-1BAF-8680BD183607}"/>
              </a:ext>
            </a:extLst>
          </p:cNvPr>
          <p:cNvSpPr/>
          <p:nvPr/>
        </p:nvSpPr>
        <p:spPr>
          <a:xfrm>
            <a:off x="987165" y="1814248"/>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Special helpers in food that keep our bodies healthy and strong.</a:t>
            </a:r>
          </a:p>
        </p:txBody>
      </p:sp>
      <p:sp>
        <p:nvSpPr>
          <p:cNvPr id="16" name="gut">
            <a:extLst>
              <a:ext uri="{FF2B5EF4-FFF2-40B4-BE49-F238E27FC236}">
                <a16:creationId xmlns:a16="http://schemas.microsoft.com/office/drawing/2014/main" id="{B71DEAE5-0383-5C59-E92E-0401D5F6A6F4}"/>
              </a:ext>
            </a:extLst>
          </p:cNvPr>
          <p:cNvSpPr/>
          <p:nvPr/>
        </p:nvSpPr>
        <p:spPr>
          <a:xfrm>
            <a:off x="4483587" y="359591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Gut health</a:t>
            </a:r>
          </a:p>
        </p:txBody>
      </p:sp>
      <p:sp>
        <p:nvSpPr>
          <p:cNvPr id="11" name="fibre">
            <a:extLst>
              <a:ext uri="{FF2B5EF4-FFF2-40B4-BE49-F238E27FC236}">
                <a16:creationId xmlns:a16="http://schemas.microsoft.com/office/drawing/2014/main" id="{83E31724-5B5D-4950-EBA5-69444757CABB}"/>
              </a:ext>
            </a:extLst>
          </p:cNvPr>
          <p:cNvSpPr/>
          <p:nvPr/>
        </p:nvSpPr>
        <p:spPr>
          <a:xfrm>
            <a:off x="987746" y="3595911"/>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Fibre</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BE7DF512-28F9-8AD7-3EBE-0CA5682EDBC8}"/>
              </a:ext>
            </a:extLst>
          </p:cNvPr>
          <p:cNvSpPr/>
          <p:nvPr/>
        </p:nvSpPr>
        <p:spPr>
          <a:xfrm>
            <a:off x="7978846" y="1814248"/>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Exposure</a:t>
            </a:r>
          </a:p>
        </p:txBody>
      </p:sp>
      <p:sp>
        <p:nvSpPr>
          <p:cNvPr id="17" name="digest">
            <a:extLst>
              <a:ext uri="{FF2B5EF4-FFF2-40B4-BE49-F238E27FC236}">
                <a16:creationId xmlns:a16="http://schemas.microsoft.com/office/drawing/2014/main" id="{1E4AD8F0-735B-AA96-EBE2-2EAC6B9F1083}"/>
              </a:ext>
            </a:extLst>
          </p:cNvPr>
          <p:cNvSpPr/>
          <p:nvPr/>
        </p:nvSpPr>
        <p:spPr>
          <a:xfrm>
            <a:off x="4483587" y="181424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Digestion</a:t>
            </a:r>
          </a:p>
        </p:txBody>
      </p:sp>
      <p:sp>
        <p:nvSpPr>
          <p:cNvPr id="14" name="antiox">
            <a:extLst>
              <a:ext uri="{FF2B5EF4-FFF2-40B4-BE49-F238E27FC236}">
                <a16:creationId xmlns:a16="http://schemas.microsoft.com/office/drawing/2014/main" id="{8D77716A-4E52-01F4-999B-8730730AD30D}"/>
              </a:ext>
            </a:extLst>
          </p:cNvPr>
          <p:cNvSpPr/>
          <p:nvPr/>
        </p:nvSpPr>
        <p:spPr>
          <a:xfrm>
            <a:off x="987746" y="1814248"/>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Antioxidants</a:t>
            </a:r>
          </a:p>
        </p:txBody>
      </p:sp>
      <p:sp>
        <p:nvSpPr>
          <p:cNvPr id="12" name="Title 1">
            <a:extLst>
              <a:ext uri="{FF2B5EF4-FFF2-40B4-BE49-F238E27FC236}">
                <a16:creationId xmlns:a16="http://schemas.microsoft.com/office/drawing/2014/main" id="{421414F5-96CC-2DEA-AF4F-D069A74D2FD6}"/>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3" name="Google Shape;151;p10">
            <a:extLst>
              <a:ext uri="{FF2B5EF4-FFF2-40B4-BE49-F238E27FC236}">
                <a16:creationId xmlns:a16="http://schemas.microsoft.com/office/drawing/2014/main" id="{50442DB7-E242-9E0A-3FD9-CAD88CB39C93}"/>
              </a:ext>
            </a:extLst>
          </p:cNvPr>
          <p:cNvSpPr txBox="1">
            <a:spLocks/>
          </p:cNvSpPr>
          <p:nvPr/>
        </p:nvSpPr>
        <p:spPr>
          <a:xfrm>
            <a:off x="11066929" y="6318135"/>
            <a:ext cx="7745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24</a:t>
            </a:fld>
            <a:endParaRPr lang="en" sz="2000" b="1" dirty="0">
              <a:solidFill>
                <a:srgbClr val="2F7A34"/>
              </a:solidFill>
              <a:latin typeface="Sztosfixed" pitchFamily="2" charset="77"/>
              <a:ea typeface="Sztosfixed" pitchFamily="2" charset="77"/>
              <a:cs typeface="Sztosfixed" pitchFamily="2" charset="77"/>
            </a:endParaRPr>
          </a:p>
        </p:txBody>
      </p:sp>
      <p:grpSp>
        <p:nvGrpSpPr>
          <p:cNvPr id="20" name="menu">
            <a:extLst>
              <a:ext uri="{FF2B5EF4-FFF2-40B4-BE49-F238E27FC236}">
                <a16:creationId xmlns:a16="http://schemas.microsoft.com/office/drawing/2014/main" id="{6DDC9FB3-389E-2583-C628-952C6E367C28}"/>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653186B4-24AD-A7ED-185D-FA119A5BBEB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E7CB12D5-15EA-7E44-E3D1-0C486AB5427A}"/>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01E0381F-1DB2-FB08-CAFE-2F3CEC04DBA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8A87159B-2567-E34F-F5BA-44D2F1514258}"/>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579C4E48-2FA8-F6EB-6698-AA5DE4A8F9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B7B090C0-F689-121D-47C4-76FE9197EAEC}"/>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67374844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1" animBg="1"/>
      <p:bldP spid="9" grpId="2" animBg="1"/>
      <p:bldP spid="16" grpId="1" animBg="1"/>
      <p:bldP spid="16" grpId="2" animBg="1"/>
      <p:bldP spid="11" grpId="1" animBg="1"/>
      <p:bldP spid="11" grpId="2" animBg="1"/>
      <p:bldP spid="10" grpId="1" animBg="1"/>
      <p:bldP spid="10" grpId="2" animBg="1"/>
      <p:bldP spid="17" grpId="1" animBg="1"/>
      <p:bldP spid="17" grpId="2" animBg="1"/>
      <p:bldP spid="14" grpId="1" animBg="1"/>
      <p:bldP spid="14"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C1-4A23-6F72-8C01-A6D56003626D}"/>
            </a:ext>
          </a:extLst>
        </p:cNvPr>
        <p:cNvGrpSpPr/>
        <p:nvPr/>
      </p:nvGrpSpPr>
      <p:grpSpPr>
        <a:xfrm>
          <a:off x="0" y="0"/>
          <a:ext cx="0" cy="0"/>
          <a:chOff x="0" y="0"/>
          <a:chExt cx="0" cy="0"/>
        </a:xfrm>
      </p:grpSpPr>
      <p:sp>
        <p:nvSpPr>
          <p:cNvPr id="2" name="6">
            <a:extLst>
              <a:ext uri="{FF2B5EF4-FFF2-40B4-BE49-F238E27FC236}">
                <a16:creationId xmlns:a16="http://schemas.microsoft.com/office/drawing/2014/main" id="{E48C985A-2790-B2F6-E62E-4C68664F8081}"/>
              </a:ext>
            </a:extLst>
          </p:cNvPr>
          <p:cNvSpPr/>
          <p:nvPr/>
        </p:nvSpPr>
        <p:spPr>
          <a:xfrm>
            <a:off x="7978265" y="3595911"/>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Different kinds of helpers in food that do special jobs to keep our bodies healthy, like Vitamin D that helps make our teeth and bones strong.</a:t>
            </a:r>
          </a:p>
        </p:txBody>
      </p:sp>
      <p:sp>
        <p:nvSpPr>
          <p:cNvPr id="6" name="5">
            <a:extLst>
              <a:ext uri="{FF2B5EF4-FFF2-40B4-BE49-F238E27FC236}">
                <a16:creationId xmlns:a16="http://schemas.microsoft.com/office/drawing/2014/main" id="{ED8D01DD-7824-FBD0-1027-7967DEABA8E6}"/>
              </a:ext>
            </a:extLst>
          </p:cNvPr>
          <p:cNvSpPr/>
          <p:nvPr/>
        </p:nvSpPr>
        <p:spPr>
          <a:xfrm>
            <a:off x="4483006" y="359591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special and different from everything else.</a:t>
            </a:r>
          </a:p>
        </p:txBody>
      </p:sp>
      <p:sp>
        <p:nvSpPr>
          <p:cNvPr id="4" name="4">
            <a:extLst>
              <a:ext uri="{FF2B5EF4-FFF2-40B4-BE49-F238E27FC236}">
                <a16:creationId xmlns:a16="http://schemas.microsoft.com/office/drawing/2014/main" id="{9D642F62-58A3-B4E0-E72F-4B14136DCA7E}"/>
              </a:ext>
            </a:extLst>
          </p:cNvPr>
          <p:cNvSpPr/>
          <p:nvPr/>
        </p:nvSpPr>
        <p:spPr>
          <a:xfrm>
            <a:off x="987165" y="3595911"/>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Food that is full of good things (nutrients) that are good for you.</a:t>
            </a:r>
          </a:p>
        </p:txBody>
      </p:sp>
      <p:sp>
        <p:nvSpPr>
          <p:cNvPr id="3" name="3">
            <a:extLst>
              <a:ext uri="{FF2B5EF4-FFF2-40B4-BE49-F238E27FC236}">
                <a16:creationId xmlns:a16="http://schemas.microsoft.com/office/drawing/2014/main" id="{E0F5A2D3-A49F-8931-0836-0028E8361EE2}"/>
              </a:ext>
            </a:extLst>
          </p:cNvPr>
          <p:cNvSpPr/>
          <p:nvPr/>
        </p:nvSpPr>
        <p:spPr>
          <a:xfrm>
            <a:off x="7978265" y="1814248"/>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All the good things in food that help our bodies grow and be healthy, like vitamins and minerals.</a:t>
            </a:r>
          </a:p>
        </p:txBody>
      </p:sp>
      <p:sp>
        <p:nvSpPr>
          <p:cNvPr id="7" name="2">
            <a:extLst>
              <a:ext uri="{FF2B5EF4-FFF2-40B4-BE49-F238E27FC236}">
                <a16:creationId xmlns:a16="http://schemas.microsoft.com/office/drawing/2014/main" id="{610B2FDC-914B-E191-0ED0-F3755D3C9D3A}"/>
              </a:ext>
            </a:extLst>
          </p:cNvPr>
          <p:cNvSpPr/>
          <p:nvPr/>
        </p:nvSpPr>
        <p:spPr>
          <a:xfrm>
            <a:off x="4483006" y="181424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Important tiny things in food that our bodies need to stay healthy, like calcium for strong bones.</a:t>
            </a:r>
          </a:p>
        </p:txBody>
      </p:sp>
      <p:sp>
        <p:nvSpPr>
          <p:cNvPr id="5" name="1">
            <a:extLst>
              <a:ext uri="{FF2B5EF4-FFF2-40B4-BE49-F238E27FC236}">
                <a16:creationId xmlns:a16="http://schemas.microsoft.com/office/drawing/2014/main" id="{1640DCA0-4466-4CFC-19BA-DCF3F8413C44}"/>
              </a:ext>
            </a:extLst>
          </p:cNvPr>
          <p:cNvSpPr/>
          <p:nvPr/>
        </p:nvSpPr>
        <p:spPr>
          <a:xfrm>
            <a:off x="987165" y="1814248"/>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strong and not getting sick easily because your immune system is working well.</a:t>
            </a:r>
          </a:p>
        </p:txBody>
      </p:sp>
      <p:sp>
        <p:nvSpPr>
          <p:cNvPr id="9" name="immune">
            <a:extLst>
              <a:ext uri="{FF2B5EF4-FFF2-40B4-BE49-F238E27FC236}">
                <a16:creationId xmlns:a16="http://schemas.microsoft.com/office/drawing/2014/main" id="{DC06CA96-05CA-6171-A9C2-B3467378B283}"/>
              </a:ext>
            </a:extLst>
          </p:cNvPr>
          <p:cNvSpPr/>
          <p:nvPr/>
        </p:nvSpPr>
        <p:spPr>
          <a:xfrm>
            <a:off x="7978846" y="3595911"/>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Vitamins</a:t>
            </a:r>
          </a:p>
        </p:txBody>
      </p:sp>
      <p:sp>
        <p:nvSpPr>
          <p:cNvPr id="16" name="gut">
            <a:extLst>
              <a:ext uri="{FF2B5EF4-FFF2-40B4-BE49-F238E27FC236}">
                <a16:creationId xmlns:a16="http://schemas.microsoft.com/office/drawing/2014/main" id="{B46EF6C9-FF7C-12B9-FC0C-AB5A5CB58619}"/>
              </a:ext>
            </a:extLst>
          </p:cNvPr>
          <p:cNvSpPr/>
          <p:nvPr/>
        </p:nvSpPr>
        <p:spPr>
          <a:xfrm>
            <a:off x="4483587" y="359591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Unique</a:t>
            </a:r>
          </a:p>
        </p:txBody>
      </p:sp>
      <p:sp>
        <p:nvSpPr>
          <p:cNvPr id="11" name="fibre">
            <a:extLst>
              <a:ext uri="{FF2B5EF4-FFF2-40B4-BE49-F238E27FC236}">
                <a16:creationId xmlns:a16="http://schemas.microsoft.com/office/drawing/2014/main" id="{92D02F94-82F0-C850-AEA4-D5DFB46AEB86}"/>
              </a:ext>
            </a:extLst>
          </p:cNvPr>
          <p:cNvSpPr/>
          <p:nvPr/>
        </p:nvSpPr>
        <p:spPr>
          <a:xfrm>
            <a:off x="987746" y="3595911"/>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Sztosfixed" pitchFamily="2" charset="77"/>
                <a:ea typeface="Sztosfixed" pitchFamily="2" charset="77"/>
                <a:cs typeface="Sztosfixed" pitchFamily="2" charset="77"/>
              </a:rPr>
              <a:t>Nutritious</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48013D8E-9C6A-3543-C6BA-BD4CAC4A0D18}"/>
              </a:ext>
            </a:extLst>
          </p:cNvPr>
          <p:cNvSpPr/>
          <p:nvPr/>
        </p:nvSpPr>
        <p:spPr>
          <a:xfrm>
            <a:off x="7978846" y="1814248"/>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17" name="digest">
            <a:extLst>
              <a:ext uri="{FF2B5EF4-FFF2-40B4-BE49-F238E27FC236}">
                <a16:creationId xmlns:a16="http://schemas.microsoft.com/office/drawing/2014/main" id="{D68645DB-1EAF-1965-20FA-45DE8002BA3D}"/>
              </a:ext>
            </a:extLst>
          </p:cNvPr>
          <p:cNvSpPr/>
          <p:nvPr/>
        </p:nvSpPr>
        <p:spPr>
          <a:xfrm>
            <a:off x="4483587" y="181424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Minerals</a:t>
            </a:r>
          </a:p>
        </p:txBody>
      </p:sp>
      <p:sp>
        <p:nvSpPr>
          <p:cNvPr id="14" name="antiox">
            <a:extLst>
              <a:ext uri="{FF2B5EF4-FFF2-40B4-BE49-F238E27FC236}">
                <a16:creationId xmlns:a16="http://schemas.microsoft.com/office/drawing/2014/main" id="{B8E8E07B-317E-8C98-6D6F-36F2DFB493BB}"/>
              </a:ext>
            </a:extLst>
          </p:cNvPr>
          <p:cNvSpPr/>
          <p:nvPr/>
        </p:nvSpPr>
        <p:spPr>
          <a:xfrm>
            <a:off x="987746" y="1814248"/>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Immunity</a:t>
            </a:r>
          </a:p>
        </p:txBody>
      </p:sp>
      <p:sp>
        <p:nvSpPr>
          <p:cNvPr id="13" name="Google Shape;151;p10">
            <a:extLst>
              <a:ext uri="{FF2B5EF4-FFF2-40B4-BE49-F238E27FC236}">
                <a16:creationId xmlns:a16="http://schemas.microsoft.com/office/drawing/2014/main" id="{D1A0142B-CD2B-01DD-328F-77DA54CEF0BC}"/>
              </a:ext>
            </a:extLst>
          </p:cNvPr>
          <p:cNvSpPr txBox="1">
            <a:spLocks/>
          </p:cNvSpPr>
          <p:nvPr/>
        </p:nvSpPr>
        <p:spPr>
          <a:xfrm>
            <a:off x="11066929" y="6318135"/>
            <a:ext cx="7745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25</a:t>
            </a:fld>
            <a:endParaRPr lang="en" sz="2000" b="1" dirty="0">
              <a:solidFill>
                <a:srgbClr val="2F7A34"/>
              </a:solidFill>
              <a:latin typeface="Sztosfixed" pitchFamily="2" charset="77"/>
              <a:ea typeface="Sztosfixed" pitchFamily="2" charset="77"/>
              <a:cs typeface="Sztosfixed" pitchFamily="2" charset="77"/>
            </a:endParaRPr>
          </a:p>
        </p:txBody>
      </p:sp>
      <p:grpSp>
        <p:nvGrpSpPr>
          <p:cNvPr id="20" name="menu">
            <a:extLst>
              <a:ext uri="{FF2B5EF4-FFF2-40B4-BE49-F238E27FC236}">
                <a16:creationId xmlns:a16="http://schemas.microsoft.com/office/drawing/2014/main" id="{173EF651-66BD-D18A-2663-8154226F31BD}"/>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186F3A13-BFA0-02FD-29EC-448D5210FF9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40BB32F0-4425-F5EC-3BC8-A6C33F7DF8EE}"/>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2B22A8BF-8912-BB2F-0383-C5195021E743}"/>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E559C9CE-6D93-121D-73A8-16633ABBFFE5}"/>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1336FE57-93CB-4A4F-6712-EA3FF161D3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8936B471-851A-B11D-F284-950A0A81F76E}"/>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Title 1">
            <a:extLst>
              <a:ext uri="{FF2B5EF4-FFF2-40B4-BE49-F238E27FC236}">
                <a16:creationId xmlns:a16="http://schemas.microsoft.com/office/drawing/2014/main" id="{C0473653-003B-DC07-4758-4935627B1BA5}"/>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Tree>
    <p:extLst>
      <p:ext uri="{BB962C8B-B14F-4D97-AF65-F5344CB8AC3E}">
        <p14:creationId xmlns:p14="http://schemas.microsoft.com/office/powerpoint/2010/main" val="32595162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861-D098-C7B0-71FB-190D36CA2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D6467-13E8-B860-F8B7-2F4066E8F975}"/>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I can eat a rainbow</a:t>
            </a:r>
          </a:p>
        </p:txBody>
      </p:sp>
      <p:pic>
        <p:nvPicPr>
          <p:cNvPr id="3" name="Online Media 2" descr="I Can Eat A Rainbow By Olena Rose and Indira Zuleta I My Cozy Corner Storytime Read Aloud">
            <a:hlinkClick r:id="" action="ppaction://media"/>
            <a:extLst>
              <a:ext uri="{FF2B5EF4-FFF2-40B4-BE49-F238E27FC236}">
                <a16:creationId xmlns:a16="http://schemas.microsoft.com/office/drawing/2014/main" id="{F5DC7B2D-7539-A4AA-0322-810126039C48}"/>
              </a:ext>
            </a:extLst>
          </p:cNvPr>
          <p:cNvPicPr>
            <a:picLocks noRot="1" noChangeAspect="1"/>
          </p:cNvPicPr>
          <p:nvPr>
            <a:videoFile r:link="rId1"/>
          </p:nvPr>
        </p:nvPicPr>
        <p:blipFill>
          <a:blip r:embed="rId3"/>
          <a:stretch>
            <a:fillRect/>
          </a:stretch>
        </p:blipFill>
        <p:spPr>
          <a:xfrm>
            <a:off x="588899" y="1453146"/>
            <a:ext cx="8005214" cy="4522946"/>
          </a:xfrm>
          <a:prstGeom prst="rect">
            <a:avLst/>
          </a:prstGeom>
        </p:spPr>
      </p:pic>
      <p:pic>
        <p:nvPicPr>
          <p:cNvPr id="1026" name="Picture 2" descr="I Can Eat a Rainbow - Olena Rose">
            <a:extLst>
              <a:ext uri="{FF2B5EF4-FFF2-40B4-BE49-F238E27FC236}">
                <a16:creationId xmlns:a16="http://schemas.microsoft.com/office/drawing/2014/main" id="{F0117BDC-58AE-7C00-4F72-D27E7F3EF0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426" r="9426"/>
          <a:stretch>
            <a:fillRect/>
          </a:stretch>
        </p:blipFill>
        <p:spPr bwMode="auto">
          <a:xfrm>
            <a:off x="8770124" y="1480040"/>
            <a:ext cx="2555151" cy="2567984"/>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F2697FB5-DB6D-9D1B-D427-B0F78D01ED79}"/>
              </a:ext>
            </a:extLst>
          </p:cNvPr>
          <p:cNvSpPr/>
          <p:nvPr/>
        </p:nvSpPr>
        <p:spPr>
          <a:xfrm>
            <a:off x="10059771" y="6399255"/>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descr="Cartoon mushroom with a chef hat and spatula&#10;&#10;AI-generated content may be incorrect.">
            <a:extLst>
              <a:ext uri="{FF2B5EF4-FFF2-40B4-BE49-F238E27FC236}">
                <a16:creationId xmlns:a16="http://schemas.microsoft.com/office/drawing/2014/main" id="{4473951F-765D-419C-C768-42B318D9B071}"/>
              </a:ext>
            </a:extLst>
          </p:cNvPr>
          <p:cNvPicPr>
            <a:picLocks noChangeAspect="1"/>
          </p:cNvPicPr>
          <p:nvPr/>
        </p:nvPicPr>
        <p:blipFill>
          <a:blip r:embed="rId5"/>
          <a:srcRect l="12714" t="3906" r="13472" b="3215"/>
          <a:stretch>
            <a:fillRect/>
          </a:stretch>
        </p:blipFill>
        <p:spPr>
          <a:xfrm flipH="1">
            <a:off x="9406500" y="3730228"/>
            <a:ext cx="2580088" cy="2921872"/>
          </a:xfrm>
          <a:prstGeom prst="rect">
            <a:avLst/>
          </a:prstGeom>
        </p:spPr>
      </p:pic>
      <p:sp>
        <p:nvSpPr>
          <p:cNvPr id="11" name="Google Shape;151;p10">
            <a:extLst>
              <a:ext uri="{FF2B5EF4-FFF2-40B4-BE49-F238E27FC236}">
                <a16:creationId xmlns:a16="http://schemas.microsoft.com/office/drawing/2014/main" id="{473849F1-A7B8-E020-C270-B6EC8277A923}"/>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26</a:t>
            </a:fld>
            <a:endParaRPr lang="en" sz="2000" b="1" dirty="0">
              <a:solidFill>
                <a:schemeClr val="bg1"/>
              </a:solidFill>
              <a:latin typeface="Sztosfixed" pitchFamily="2" charset="77"/>
              <a:ea typeface="Sztosfixed" pitchFamily="2" charset="77"/>
              <a:cs typeface="Sztosfixed" pitchFamily="2" charset="77"/>
            </a:endParaRPr>
          </a:p>
        </p:txBody>
      </p:sp>
      <p:grpSp>
        <p:nvGrpSpPr>
          <p:cNvPr id="9" name="pop up">
            <a:extLst>
              <a:ext uri="{FF2B5EF4-FFF2-40B4-BE49-F238E27FC236}">
                <a16:creationId xmlns:a16="http://schemas.microsoft.com/office/drawing/2014/main" id="{10742246-8FA5-B56F-EDF3-A72F49BF63D3}"/>
              </a:ext>
            </a:extLst>
          </p:cNvPr>
          <p:cNvGrpSpPr/>
          <p:nvPr/>
        </p:nvGrpSpPr>
        <p:grpSpPr>
          <a:xfrm>
            <a:off x="8809466" y="1172922"/>
            <a:ext cx="2757890" cy="2435664"/>
            <a:chOff x="8701796" y="1583890"/>
            <a:chExt cx="2757890" cy="2435664"/>
          </a:xfrm>
        </p:grpSpPr>
        <p:sp>
          <p:nvSpPr>
            <p:cNvPr id="12" name="Triangle 12">
              <a:extLst>
                <a:ext uri="{FF2B5EF4-FFF2-40B4-BE49-F238E27FC236}">
                  <a16:creationId xmlns:a16="http://schemas.microsoft.com/office/drawing/2014/main" id="{78A1FA91-124A-DB9A-CE95-D6A709D60B88}"/>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red oval with black background&#10;&#10;AI-generated content may be incorrect.">
              <a:extLst>
                <a:ext uri="{FF2B5EF4-FFF2-40B4-BE49-F238E27FC236}">
                  <a16:creationId xmlns:a16="http://schemas.microsoft.com/office/drawing/2014/main" id="{B0A5FE66-547C-5A61-D43E-CC4D7F02E46B}"/>
                </a:ext>
              </a:extLst>
            </p:cNvPr>
            <p:cNvPicPr>
              <a:picLocks noChangeAspect="1"/>
            </p:cNvPicPr>
            <p:nvPr/>
          </p:nvPicPr>
          <p:blipFill>
            <a:blip r:embed="rId6"/>
            <a:stretch>
              <a:fillRect/>
            </a:stretch>
          </p:blipFill>
          <p:spPr>
            <a:xfrm rot="591577">
              <a:off x="8701796" y="1583890"/>
              <a:ext cx="2757890" cy="2435664"/>
            </a:xfrm>
            <a:prstGeom prst="rect">
              <a:avLst/>
            </a:prstGeom>
          </p:spPr>
        </p:pic>
        <p:sp>
          <p:nvSpPr>
            <p:cNvPr id="14" name="TextBox 13">
              <a:extLst>
                <a:ext uri="{FF2B5EF4-FFF2-40B4-BE49-F238E27FC236}">
                  <a16:creationId xmlns:a16="http://schemas.microsoft.com/office/drawing/2014/main" id="{E03E7575-4F22-B116-2C9E-BF9278AA4571}"/>
                </a:ext>
              </a:extLst>
            </p:cNvPr>
            <p:cNvSpPr txBox="1"/>
            <p:nvPr/>
          </p:nvSpPr>
          <p:spPr>
            <a:xfrm>
              <a:off x="8977518" y="1930095"/>
              <a:ext cx="2116212" cy="1608646"/>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Why do you think it's important to eat many different </a:t>
              </a:r>
              <a:r>
                <a:rPr lang="en-US" dirty="0" err="1">
                  <a:solidFill>
                    <a:schemeClr val="bg1"/>
                  </a:solidFill>
                  <a:latin typeface="Sztosfixed" pitchFamily="2" charset="77"/>
                  <a:ea typeface="Sztosfixed" pitchFamily="2" charset="77"/>
                  <a:cs typeface="Sztosfixed" pitchFamily="2" charset="77"/>
                </a:rPr>
                <a:t>coloured</a:t>
              </a:r>
              <a:r>
                <a:rPr lang="en-US" dirty="0">
                  <a:solidFill>
                    <a:schemeClr val="bg1"/>
                  </a:solidFill>
                  <a:latin typeface="Sztosfixed" pitchFamily="2" charset="77"/>
                  <a:ea typeface="Sztosfixed" pitchFamily="2" charset="77"/>
                  <a:cs typeface="Sztosfixed" pitchFamily="2" charset="77"/>
                </a:rPr>
                <a:t> foods?</a:t>
              </a:r>
            </a:p>
          </p:txBody>
        </p:sp>
      </p:grpSp>
      <p:pic>
        <p:nvPicPr>
          <p:cNvPr id="15" name="bt">
            <a:extLst>
              <a:ext uri="{FF2B5EF4-FFF2-40B4-BE49-F238E27FC236}">
                <a16:creationId xmlns:a16="http://schemas.microsoft.com/office/drawing/2014/main" id="{7A3027F7-ED19-D333-E3E3-FBA6212C5205}"/>
              </a:ext>
            </a:extLst>
          </p:cNvPr>
          <p:cNvPicPr>
            <a:picLocks noChangeAspect="1"/>
          </p:cNvPicPr>
          <p:nvPr/>
        </p:nvPicPr>
        <p:blipFill>
          <a:blip r:embed="rId7"/>
          <a:srcRect/>
          <a:stretch/>
        </p:blipFill>
        <p:spPr>
          <a:xfrm>
            <a:off x="10829664" y="4034959"/>
            <a:ext cx="420159" cy="422786"/>
          </a:xfrm>
          <a:prstGeom prst="rect">
            <a:avLst/>
          </a:prstGeom>
        </p:spPr>
      </p:pic>
      <p:grpSp>
        <p:nvGrpSpPr>
          <p:cNvPr id="4" name="menu">
            <a:extLst>
              <a:ext uri="{FF2B5EF4-FFF2-40B4-BE49-F238E27FC236}">
                <a16:creationId xmlns:a16="http://schemas.microsoft.com/office/drawing/2014/main" id="{E7EE5DD6-E683-D884-509A-537F8069A383}"/>
              </a:ext>
            </a:extLst>
          </p:cNvPr>
          <p:cNvGrpSpPr/>
          <p:nvPr/>
        </p:nvGrpSpPr>
        <p:grpSpPr>
          <a:xfrm>
            <a:off x="11474101" y="2871719"/>
            <a:ext cx="460535" cy="1114561"/>
            <a:chOff x="151927" y="2325786"/>
            <a:chExt cx="260682" cy="630889"/>
          </a:xfrm>
        </p:grpSpPr>
        <p:sp>
          <p:nvSpPr>
            <p:cNvPr id="5" name="Rectangle: Rounded Corners 63">
              <a:extLst>
                <a:ext uri="{FF2B5EF4-FFF2-40B4-BE49-F238E27FC236}">
                  <a16:creationId xmlns:a16="http://schemas.microsoft.com/office/drawing/2014/main" id="{94995011-81B8-4F16-13D0-E046E626187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6" name="a4">
              <a:hlinkClick r:id="" action="ppaction://hlinkshowjump?jump=nextslide"/>
              <a:extLst>
                <a:ext uri="{FF2B5EF4-FFF2-40B4-BE49-F238E27FC236}">
                  <a16:creationId xmlns:a16="http://schemas.microsoft.com/office/drawing/2014/main" id="{0EC1C211-26D0-4A5E-5F56-7FDFFE052B39}"/>
                </a:ext>
              </a:extLst>
            </p:cNvPr>
            <p:cNvPicPr>
              <a:picLocks noChangeAspect="1"/>
            </p:cNvPicPr>
            <p:nvPr/>
          </p:nvPicPr>
          <p:blipFill>
            <a:blip r:embed="rId8"/>
            <a:srcRect/>
            <a:stretch/>
          </p:blipFill>
          <p:spPr>
            <a:xfrm>
              <a:off x="204687" y="2740767"/>
              <a:ext cx="154441" cy="106747"/>
            </a:xfrm>
            <a:prstGeom prst="rect">
              <a:avLst/>
            </a:prstGeom>
          </p:spPr>
        </p:pic>
        <p:pic>
          <p:nvPicPr>
            <p:cNvPr id="7" name="a4">
              <a:hlinkClick r:id="" action="ppaction://hlinkshowjump?jump=previousslide"/>
              <a:extLst>
                <a:ext uri="{FF2B5EF4-FFF2-40B4-BE49-F238E27FC236}">
                  <a16:creationId xmlns:a16="http://schemas.microsoft.com/office/drawing/2014/main" id="{23A31478-021B-69D7-BB15-42B4DB745DA7}"/>
                </a:ext>
              </a:extLst>
            </p:cNvPr>
            <p:cNvPicPr>
              <a:picLocks noChangeAspect="1"/>
            </p:cNvPicPr>
            <p:nvPr/>
          </p:nvPicPr>
          <p:blipFill>
            <a:blip r:embed="rId8"/>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53163801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seq concurrent="1" nextAc="seek">
              <p:cTn id="13" restart="whenNotActive" fill="hold" evtFilter="cancelBubble" nodeType="interactiveSeq">
                <p:stCondLst>
                  <p:cond evt="onClick" delay="0">
                    <p:tgtEl>
                      <p:spTgt spid="15"/>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8" presetClass="emph" presetSubtype="0" fill="hold" nodeType="withEffect">
                                  <p:stCondLst>
                                    <p:cond delay="0"/>
                                  </p:stCondLst>
                                  <p:childTnLst>
                                    <p:animRot by="2700000">
                                      <p:cBhvr>
                                        <p:cTn id="19" dur="250" fill="hold"/>
                                        <p:tgtEl>
                                          <p:spTgt spid="15"/>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9"/>
                                        </p:tgtEl>
                                        <p:attrNameLst>
                                          <p:attrName>style.visibility</p:attrName>
                                        </p:attrNameLst>
                                      </p:cBhvr>
                                      <p:to>
                                        <p:strVal val="hidden"/>
                                      </p:to>
                                    </p:set>
                                  </p:childTnLst>
                                </p:cTn>
                              </p:par>
                              <p:par>
                                <p:cTn id="24" presetID="8" presetClass="emph" presetSubtype="0" fill="hold" nodeType="withEffect">
                                  <p:stCondLst>
                                    <p:cond delay="0"/>
                                  </p:stCondLst>
                                  <p:childTnLst>
                                    <p:animRot by="-2700000">
                                      <p:cBhvr>
                                        <p:cTn id="25"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pop up">
            <a:extLst>
              <a:ext uri="{FF2B5EF4-FFF2-40B4-BE49-F238E27FC236}">
                <a16:creationId xmlns:a16="http://schemas.microsoft.com/office/drawing/2014/main" id="{B95FBB8A-628F-39F8-88E3-5F8FDDA90864}"/>
              </a:ext>
            </a:extLst>
          </p:cNvPr>
          <p:cNvGrpSpPr/>
          <p:nvPr/>
        </p:nvGrpSpPr>
        <p:grpSpPr>
          <a:xfrm>
            <a:off x="577471" y="1917794"/>
            <a:ext cx="2757890" cy="2435664"/>
            <a:chOff x="8701796" y="1583890"/>
            <a:chExt cx="2757890" cy="2435664"/>
          </a:xfrm>
        </p:grpSpPr>
        <p:sp>
          <p:nvSpPr>
            <p:cNvPr id="30" name="Triangle 12">
              <a:extLst>
                <a:ext uri="{FF2B5EF4-FFF2-40B4-BE49-F238E27FC236}">
                  <a16:creationId xmlns:a16="http://schemas.microsoft.com/office/drawing/2014/main" id="{76D5288C-2115-F35B-DE8D-A8948FE02226}"/>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descr="A red oval with black background&#10;&#10;AI-generated content may be incorrect.">
              <a:extLst>
                <a:ext uri="{FF2B5EF4-FFF2-40B4-BE49-F238E27FC236}">
                  <a16:creationId xmlns:a16="http://schemas.microsoft.com/office/drawing/2014/main" id="{EEDA5EA9-36D1-EB81-CAB4-AC83B67DEB94}"/>
                </a:ext>
              </a:extLst>
            </p:cNvPr>
            <p:cNvPicPr>
              <a:picLocks noChangeAspect="1"/>
            </p:cNvPicPr>
            <p:nvPr/>
          </p:nvPicPr>
          <p:blipFill>
            <a:blip r:embed="rId2"/>
            <a:stretch>
              <a:fillRect/>
            </a:stretch>
          </p:blipFill>
          <p:spPr>
            <a:xfrm rot="591577">
              <a:off x="8701796" y="1583890"/>
              <a:ext cx="2757890" cy="2435664"/>
            </a:xfrm>
            <a:prstGeom prst="rect">
              <a:avLst/>
            </a:prstGeom>
          </p:spPr>
        </p:pic>
        <p:sp>
          <p:nvSpPr>
            <p:cNvPr id="32" name="TextBox 31">
              <a:extLst>
                <a:ext uri="{FF2B5EF4-FFF2-40B4-BE49-F238E27FC236}">
                  <a16:creationId xmlns:a16="http://schemas.microsoft.com/office/drawing/2014/main" id="{643FCFA8-BA96-C7D0-ECDA-ABE0000BB37B}"/>
                </a:ext>
              </a:extLst>
            </p:cNvPr>
            <p:cNvSpPr txBox="1"/>
            <p:nvPr/>
          </p:nvSpPr>
          <p:spPr>
            <a:xfrm>
              <a:off x="8921035" y="1879174"/>
              <a:ext cx="2319412" cy="1916422"/>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Each </a:t>
              </a:r>
              <a:r>
                <a:rPr lang="en-US" dirty="0" err="1">
                  <a:solidFill>
                    <a:schemeClr val="bg1"/>
                  </a:solidFill>
                  <a:latin typeface="Sztosfixed" pitchFamily="2" charset="77"/>
                  <a:ea typeface="Sztosfixed" pitchFamily="2" charset="77"/>
                  <a:cs typeface="Sztosfixed" pitchFamily="2" charset="77"/>
                </a:rPr>
                <a:t>colour</a:t>
              </a:r>
              <a:r>
                <a:rPr lang="en-US" dirty="0">
                  <a:solidFill>
                    <a:schemeClr val="bg1"/>
                  </a:solidFill>
                  <a:latin typeface="Sztosfixed" pitchFamily="2" charset="77"/>
                  <a:ea typeface="Sztosfixed" pitchFamily="2" charset="77"/>
                  <a:cs typeface="Sztosfixed" pitchFamily="2" charset="77"/>
                </a:rPr>
                <a:t> has special things inside that help your body stay strong and healthy. </a:t>
              </a:r>
            </a:p>
          </p:txBody>
        </p:sp>
      </p:grpSp>
      <p:pic>
        <p:nvPicPr>
          <p:cNvPr id="34" name="Picture 33" descr="Cartoon mushroom with a chef hat and spatula&#10;&#10;AI-generated content may be incorrect.">
            <a:extLst>
              <a:ext uri="{FF2B5EF4-FFF2-40B4-BE49-F238E27FC236}">
                <a16:creationId xmlns:a16="http://schemas.microsoft.com/office/drawing/2014/main" id="{8220FF8D-4AC8-1E6F-AB9C-39201E950705}"/>
              </a:ext>
            </a:extLst>
          </p:cNvPr>
          <p:cNvPicPr>
            <a:picLocks noChangeAspect="1"/>
          </p:cNvPicPr>
          <p:nvPr/>
        </p:nvPicPr>
        <p:blipFill>
          <a:blip r:embed="rId3"/>
          <a:srcRect l="12714" t="3906" r="13472" b="19435"/>
          <a:stretch>
            <a:fillRect/>
          </a:stretch>
        </p:blipFill>
        <p:spPr>
          <a:xfrm flipH="1">
            <a:off x="8516057" y="4464194"/>
            <a:ext cx="2580088" cy="2411590"/>
          </a:xfrm>
          <a:prstGeom prst="rect">
            <a:avLst/>
          </a:prstGeom>
        </p:spPr>
      </p:pic>
      <p:pic>
        <p:nvPicPr>
          <p:cNvPr id="3" name="Picture 2" descr="A group of vegetables in a circle&#10;&#10;AI-generated content may be incorrect.">
            <a:extLst>
              <a:ext uri="{FF2B5EF4-FFF2-40B4-BE49-F238E27FC236}">
                <a16:creationId xmlns:a16="http://schemas.microsoft.com/office/drawing/2014/main" id="{A4D4BA15-16D7-FD6B-71A6-7361CC7FD327}"/>
              </a:ext>
            </a:extLst>
          </p:cNvPr>
          <p:cNvPicPr>
            <a:picLocks noChangeAspect="1"/>
          </p:cNvPicPr>
          <p:nvPr/>
        </p:nvPicPr>
        <p:blipFill>
          <a:blip r:embed="rId4"/>
          <a:stretch>
            <a:fillRect/>
          </a:stretch>
        </p:blipFill>
        <p:spPr>
          <a:xfrm>
            <a:off x="3335361" y="1631417"/>
            <a:ext cx="5521278" cy="4874253"/>
          </a:xfrm>
          <a:prstGeom prst="rect">
            <a:avLst/>
          </a:prstGeom>
        </p:spPr>
      </p:pic>
      <p:sp>
        <p:nvSpPr>
          <p:cNvPr id="4" name="Title 1">
            <a:extLst>
              <a:ext uri="{FF2B5EF4-FFF2-40B4-BE49-F238E27FC236}">
                <a16:creationId xmlns:a16="http://schemas.microsoft.com/office/drawing/2014/main" id="{2AFE9086-02FB-C6A6-1391-3288AC3D5444}"/>
              </a:ext>
            </a:extLst>
          </p:cNvPr>
          <p:cNvSpPr txBox="1">
            <a:spLocks/>
          </p:cNvSpPr>
          <p:nvPr/>
        </p:nvSpPr>
        <p:spPr>
          <a:xfrm>
            <a:off x="2222500" y="352330"/>
            <a:ext cx="7747000" cy="5975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Fruit and veg superheroes</a:t>
            </a:r>
          </a:p>
        </p:txBody>
      </p:sp>
      <p:sp>
        <p:nvSpPr>
          <p:cNvPr id="5" name="red">
            <a:extLst>
              <a:ext uri="{FF2B5EF4-FFF2-40B4-BE49-F238E27FC236}">
                <a16:creationId xmlns:a16="http://schemas.microsoft.com/office/drawing/2014/main" id="{308550A9-B7D9-DB06-3E87-D594AD650D85}"/>
              </a:ext>
            </a:extLst>
          </p:cNvPr>
          <p:cNvSpPr/>
          <p:nvPr/>
        </p:nvSpPr>
        <p:spPr>
          <a:xfrm>
            <a:off x="1414534" y="1538809"/>
            <a:ext cx="3673646" cy="1333391"/>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lnSpc>
                <a:spcPts val="2000"/>
              </a:lnSpc>
            </a:pPr>
            <a:r>
              <a:rPr lang="en-AU" sz="1600" dirty="0">
                <a:solidFill>
                  <a:schemeClr val="bg1"/>
                </a:solidFill>
                <a:latin typeface="SZTOS MEDIUM" pitchFamily="2" charset="77"/>
                <a:ea typeface="SZTOS MEDIUM" pitchFamily="2" charset="77"/>
                <a:cs typeface="SZTOS MEDIUM" pitchFamily="2" charset="77"/>
              </a:rPr>
              <a:t>Red</a:t>
            </a:r>
          </a:p>
          <a:p>
            <a:pPr>
              <a:lnSpc>
                <a:spcPts val="2000"/>
              </a:lnSpc>
            </a:pPr>
            <a:r>
              <a:rPr lang="en-AU" sz="1400" dirty="0">
                <a:solidFill>
                  <a:schemeClr val="bg1"/>
                </a:solidFill>
                <a:latin typeface="Montserrat" pitchFamily="2" charset="77"/>
              </a:rPr>
              <a:t>Foods like strawberries, tomatoes, and red apples help to keep your heart happy and strong.</a:t>
            </a:r>
            <a:endParaRPr lang="en-US" sz="1400" dirty="0">
              <a:solidFill>
                <a:schemeClr val="bg1"/>
              </a:solidFill>
            </a:endParaRPr>
          </a:p>
        </p:txBody>
      </p:sp>
      <p:sp>
        <p:nvSpPr>
          <p:cNvPr id="6" name="orange">
            <a:extLst>
              <a:ext uri="{FF2B5EF4-FFF2-40B4-BE49-F238E27FC236}">
                <a16:creationId xmlns:a16="http://schemas.microsoft.com/office/drawing/2014/main" id="{D3124455-A098-444F-9D8C-E15C72ED8AFE}"/>
              </a:ext>
            </a:extLst>
          </p:cNvPr>
          <p:cNvSpPr/>
          <p:nvPr/>
        </p:nvSpPr>
        <p:spPr>
          <a:xfrm>
            <a:off x="1033581" y="3207640"/>
            <a:ext cx="3308837" cy="1542713"/>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lnSpc>
                <a:spcPts val="2000"/>
              </a:lnSpc>
            </a:pPr>
            <a:r>
              <a:rPr lang="en-AU" sz="1600" dirty="0">
                <a:solidFill>
                  <a:schemeClr val="bg1"/>
                </a:solidFill>
                <a:latin typeface="SZTOS MEDIUM" pitchFamily="2" charset="77"/>
                <a:ea typeface="SZTOS MEDIUM" pitchFamily="2" charset="77"/>
                <a:cs typeface="SZTOS MEDIUM" pitchFamily="2" charset="77"/>
              </a:rPr>
              <a:t>Orange/ Yellow</a:t>
            </a:r>
          </a:p>
          <a:p>
            <a:pPr>
              <a:lnSpc>
                <a:spcPts val="2000"/>
              </a:lnSpc>
            </a:pPr>
            <a:r>
              <a:rPr lang="en-AU" sz="1400" dirty="0">
                <a:solidFill>
                  <a:schemeClr val="bg1"/>
                </a:solidFill>
                <a:latin typeface="Montserrat" pitchFamily="2" charset="77"/>
              </a:rPr>
              <a:t>Foods like carrots, sweet potatoes, and oranges have helpers that help you see well and keep your skin healthy.</a:t>
            </a:r>
            <a:endParaRPr lang="en-US" sz="1400" dirty="0">
              <a:solidFill>
                <a:schemeClr val="bg1"/>
              </a:solidFill>
            </a:endParaRPr>
          </a:p>
        </p:txBody>
      </p:sp>
      <p:sp>
        <p:nvSpPr>
          <p:cNvPr id="7" name="purple">
            <a:extLst>
              <a:ext uri="{FF2B5EF4-FFF2-40B4-BE49-F238E27FC236}">
                <a16:creationId xmlns:a16="http://schemas.microsoft.com/office/drawing/2014/main" id="{BA492BFE-0336-5A17-583F-B4DA7D43E1B7}"/>
              </a:ext>
            </a:extLst>
          </p:cNvPr>
          <p:cNvSpPr/>
          <p:nvPr/>
        </p:nvSpPr>
        <p:spPr>
          <a:xfrm>
            <a:off x="1617733" y="5062282"/>
            <a:ext cx="3809269" cy="1328748"/>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lnSpc>
                <a:spcPts val="2000"/>
              </a:lnSpc>
            </a:pPr>
            <a:r>
              <a:rPr lang="en-AU" sz="1600" dirty="0">
                <a:solidFill>
                  <a:schemeClr val="bg1"/>
                </a:solidFill>
                <a:latin typeface="SZTOS MEDIUM" pitchFamily="2" charset="77"/>
                <a:ea typeface="SZTOS MEDIUM" pitchFamily="2" charset="77"/>
                <a:cs typeface="SZTOS MEDIUM" pitchFamily="2" charset="77"/>
              </a:rPr>
              <a:t>Purple/ Blue</a:t>
            </a:r>
          </a:p>
          <a:p>
            <a:pPr>
              <a:lnSpc>
                <a:spcPts val="2000"/>
              </a:lnSpc>
            </a:pPr>
            <a:r>
              <a:rPr lang="en-AU" sz="1400" dirty="0">
                <a:solidFill>
                  <a:schemeClr val="bg1"/>
                </a:solidFill>
                <a:latin typeface="Montserrat" pitchFamily="2" charset="77"/>
              </a:rPr>
              <a:t>Foods like blueberries, eggplant and grapes have helpers that protect your body from getting sick.</a:t>
            </a:r>
            <a:endParaRPr lang="en-US" sz="1400" dirty="0">
              <a:solidFill>
                <a:schemeClr val="bg1"/>
              </a:solidFill>
            </a:endParaRPr>
          </a:p>
        </p:txBody>
      </p:sp>
      <p:sp>
        <p:nvSpPr>
          <p:cNvPr id="8" name="green">
            <a:extLst>
              <a:ext uri="{FF2B5EF4-FFF2-40B4-BE49-F238E27FC236}">
                <a16:creationId xmlns:a16="http://schemas.microsoft.com/office/drawing/2014/main" id="{27F5A44D-EC9E-10D9-F406-45941838E37B}"/>
              </a:ext>
            </a:extLst>
          </p:cNvPr>
          <p:cNvSpPr/>
          <p:nvPr/>
        </p:nvSpPr>
        <p:spPr>
          <a:xfrm>
            <a:off x="7582097" y="4395555"/>
            <a:ext cx="3514048" cy="174858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lnSpc>
                <a:spcPts val="2000"/>
              </a:lnSpc>
            </a:pPr>
            <a:r>
              <a:rPr lang="en-AU" sz="1600" dirty="0">
                <a:solidFill>
                  <a:schemeClr val="bg1"/>
                </a:solidFill>
                <a:latin typeface="SZTOS MEDIUM" pitchFamily="2" charset="77"/>
                <a:ea typeface="SZTOS MEDIUM" pitchFamily="2" charset="77"/>
                <a:cs typeface="SZTOS MEDIUM" pitchFamily="2" charset="77"/>
              </a:rPr>
              <a:t>Green</a:t>
            </a:r>
          </a:p>
          <a:p>
            <a:pPr>
              <a:lnSpc>
                <a:spcPts val="2000"/>
              </a:lnSpc>
            </a:pPr>
            <a:r>
              <a:rPr lang="en-AU" sz="1400" dirty="0">
                <a:solidFill>
                  <a:schemeClr val="bg1"/>
                </a:solidFill>
                <a:latin typeface="Montserrat" pitchFamily="2" charset="77"/>
              </a:rPr>
              <a:t>Green foods like broccoli, spinach, and peas have lots of different good things inside that can help your body grow and also fight off sickness.</a:t>
            </a:r>
            <a:endParaRPr lang="en-US" sz="1400" dirty="0">
              <a:solidFill>
                <a:schemeClr val="bg1"/>
              </a:solidFill>
            </a:endParaRPr>
          </a:p>
        </p:txBody>
      </p:sp>
      <p:sp>
        <p:nvSpPr>
          <p:cNvPr id="9" name="brown">
            <a:extLst>
              <a:ext uri="{FF2B5EF4-FFF2-40B4-BE49-F238E27FC236}">
                <a16:creationId xmlns:a16="http://schemas.microsoft.com/office/drawing/2014/main" id="{F93ADDAE-0822-43B3-4E4A-1C66C180AB8E}"/>
              </a:ext>
            </a:extLst>
          </p:cNvPr>
          <p:cNvSpPr/>
          <p:nvPr/>
        </p:nvSpPr>
        <p:spPr>
          <a:xfrm>
            <a:off x="8023314" y="1622031"/>
            <a:ext cx="3673646" cy="2337193"/>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lnSpc>
                <a:spcPts val="2000"/>
              </a:lnSpc>
            </a:pPr>
            <a:r>
              <a:rPr lang="en-AU" sz="1600" dirty="0">
                <a:solidFill>
                  <a:srgbClr val="414141"/>
                </a:solidFill>
                <a:latin typeface="SZTOS MEDIUM" pitchFamily="2" charset="77"/>
                <a:ea typeface="SZTOS MEDIUM" pitchFamily="2" charset="77"/>
                <a:cs typeface="SZTOS MEDIUM" pitchFamily="2" charset="77"/>
              </a:rPr>
              <a:t>Brown/ White</a:t>
            </a:r>
          </a:p>
          <a:p>
            <a:pPr>
              <a:lnSpc>
                <a:spcPts val="2000"/>
              </a:lnSpc>
            </a:pPr>
            <a:r>
              <a:rPr lang="en-AU" sz="1400" dirty="0">
                <a:solidFill>
                  <a:srgbClr val="414141"/>
                </a:solidFill>
                <a:latin typeface="Montserrat" pitchFamily="2" charset="77"/>
              </a:rPr>
              <a:t>Brown and white foods like mushrooms, bananas, potatoes, and garlic have have helpers that help your body fight off bad germs and keep you feeling good. Bananas and potatoes are also good for your muscles.</a:t>
            </a:r>
            <a:endParaRPr lang="en-US" sz="1400" dirty="0">
              <a:solidFill>
                <a:srgbClr val="414141"/>
              </a:solidFill>
            </a:endParaRPr>
          </a:p>
        </p:txBody>
      </p:sp>
      <p:sp>
        <p:nvSpPr>
          <p:cNvPr id="10" name="Google Shape;151;p10">
            <a:extLst>
              <a:ext uri="{FF2B5EF4-FFF2-40B4-BE49-F238E27FC236}">
                <a16:creationId xmlns:a16="http://schemas.microsoft.com/office/drawing/2014/main" id="{1EB5B2D0-4F7C-3579-5C63-C8D1B9516594}"/>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27</a:t>
            </a:fld>
            <a:endParaRPr lang="en" sz="2000" b="1" dirty="0">
              <a:solidFill>
                <a:srgbClr val="2F7A34"/>
              </a:solidFill>
              <a:latin typeface="Sztosfixed" pitchFamily="2" charset="77"/>
              <a:ea typeface="Sztosfixed" pitchFamily="2" charset="77"/>
              <a:cs typeface="Sztosfixed" pitchFamily="2" charset="77"/>
            </a:endParaRPr>
          </a:p>
        </p:txBody>
      </p:sp>
      <p:pic>
        <p:nvPicPr>
          <p:cNvPr id="2" name="r">
            <a:extLst>
              <a:ext uri="{FF2B5EF4-FFF2-40B4-BE49-F238E27FC236}">
                <a16:creationId xmlns:a16="http://schemas.microsoft.com/office/drawing/2014/main" id="{D0FF389F-C420-F801-3895-6792B778D90B}"/>
              </a:ext>
            </a:extLst>
          </p:cNvPr>
          <p:cNvPicPr>
            <a:picLocks noChangeAspect="1"/>
          </p:cNvPicPr>
          <p:nvPr/>
        </p:nvPicPr>
        <p:blipFill>
          <a:blip r:embed="rId5"/>
          <a:srcRect/>
          <a:stretch/>
        </p:blipFill>
        <p:spPr>
          <a:xfrm>
            <a:off x="5105105" y="2123327"/>
            <a:ext cx="502931" cy="502931"/>
          </a:xfrm>
          <a:prstGeom prst="rect">
            <a:avLst/>
          </a:prstGeom>
        </p:spPr>
      </p:pic>
      <p:pic>
        <p:nvPicPr>
          <p:cNvPr id="11" name="b">
            <a:extLst>
              <a:ext uri="{FF2B5EF4-FFF2-40B4-BE49-F238E27FC236}">
                <a16:creationId xmlns:a16="http://schemas.microsoft.com/office/drawing/2014/main" id="{9D5AEE5A-37CB-73EF-A430-3162A61AFD60}"/>
              </a:ext>
            </a:extLst>
          </p:cNvPr>
          <p:cNvPicPr>
            <a:picLocks noChangeAspect="1"/>
          </p:cNvPicPr>
          <p:nvPr/>
        </p:nvPicPr>
        <p:blipFill>
          <a:blip r:embed="rId6"/>
          <a:srcRect/>
          <a:stretch/>
        </p:blipFill>
        <p:spPr>
          <a:xfrm>
            <a:off x="7406885" y="2111528"/>
            <a:ext cx="502931" cy="502931"/>
          </a:xfrm>
          <a:prstGeom prst="rect">
            <a:avLst/>
          </a:prstGeom>
        </p:spPr>
      </p:pic>
      <p:pic>
        <p:nvPicPr>
          <p:cNvPr id="12" name="g">
            <a:extLst>
              <a:ext uri="{FF2B5EF4-FFF2-40B4-BE49-F238E27FC236}">
                <a16:creationId xmlns:a16="http://schemas.microsoft.com/office/drawing/2014/main" id="{FEB6B907-47FC-9C4B-28F0-67F81617147A}"/>
              </a:ext>
            </a:extLst>
          </p:cNvPr>
          <p:cNvPicPr>
            <a:picLocks noChangeAspect="1"/>
          </p:cNvPicPr>
          <p:nvPr/>
        </p:nvPicPr>
        <p:blipFill>
          <a:blip r:embed="rId7"/>
          <a:srcRect/>
          <a:stretch/>
        </p:blipFill>
        <p:spPr>
          <a:xfrm>
            <a:off x="6867663" y="4896996"/>
            <a:ext cx="502931" cy="502931"/>
          </a:xfrm>
          <a:prstGeom prst="rect">
            <a:avLst/>
          </a:prstGeom>
        </p:spPr>
      </p:pic>
      <p:pic>
        <p:nvPicPr>
          <p:cNvPr id="13" name="p">
            <a:extLst>
              <a:ext uri="{FF2B5EF4-FFF2-40B4-BE49-F238E27FC236}">
                <a16:creationId xmlns:a16="http://schemas.microsoft.com/office/drawing/2014/main" id="{181F89C7-DD25-0DB3-9B63-DE57B5675412}"/>
              </a:ext>
            </a:extLst>
          </p:cNvPr>
          <p:cNvPicPr>
            <a:picLocks noChangeAspect="1"/>
          </p:cNvPicPr>
          <p:nvPr/>
        </p:nvPicPr>
        <p:blipFill>
          <a:blip r:embed="rId8"/>
          <a:srcRect/>
          <a:stretch/>
        </p:blipFill>
        <p:spPr>
          <a:xfrm>
            <a:off x="5638505" y="5399927"/>
            <a:ext cx="502931" cy="502931"/>
          </a:xfrm>
          <a:prstGeom prst="rect">
            <a:avLst/>
          </a:prstGeom>
        </p:spPr>
      </p:pic>
      <p:pic>
        <p:nvPicPr>
          <p:cNvPr id="14" name="o">
            <a:extLst>
              <a:ext uri="{FF2B5EF4-FFF2-40B4-BE49-F238E27FC236}">
                <a16:creationId xmlns:a16="http://schemas.microsoft.com/office/drawing/2014/main" id="{D61DAE1D-6B5F-8EA0-7D6E-BD23A57B90E0}"/>
              </a:ext>
            </a:extLst>
          </p:cNvPr>
          <p:cNvPicPr>
            <a:picLocks noChangeAspect="1"/>
          </p:cNvPicPr>
          <p:nvPr/>
        </p:nvPicPr>
        <p:blipFill>
          <a:blip r:embed="rId9"/>
          <a:srcRect/>
          <a:stretch/>
        </p:blipFill>
        <p:spPr>
          <a:xfrm>
            <a:off x="4508205" y="3850527"/>
            <a:ext cx="502931" cy="502931"/>
          </a:xfrm>
          <a:prstGeom prst="rect">
            <a:avLst/>
          </a:prstGeom>
        </p:spPr>
      </p:pic>
      <p:sp>
        <p:nvSpPr>
          <p:cNvPr id="27" name="TextBox 26">
            <a:extLst>
              <a:ext uri="{FF2B5EF4-FFF2-40B4-BE49-F238E27FC236}">
                <a16:creationId xmlns:a16="http://schemas.microsoft.com/office/drawing/2014/main" id="{3DD235F1-A302-5924-6D83-091B56499ECB}"/>
              </a:ext>
            </a:extLst>
          </p:cNvPr>
          <p:cNvSpPr txBox="1"/>
          <p:nvPr/>
        </p:nvSpPr>
        <p:spPr>
          <a:xfrm>
            <a:off x="1447800" y="1007816"/>
            <a:ext cx="9296400" cy="378373"/>
          </a:xfrm>
          <a:prstGeom prst="rect">
            <a:avLst/>
          </a:prstGeom>
          <a:noFill/>
        </p:spPr>
        <p:txBody>
          <a:bodyPr wrap="square">
            <a:spAutoFit/>
          </a:bodyPr>
          <a:lstStyle/>
          <a:p>
            <a:pPr algn="ctr" rtl="0">
              <a:lnSpc>
                <a:spcPts val="2400"/>
              </a:lnSpc>
              <a:buNone/>
            </a:pPr>
            <a:r>
              <a:rPr lang="en-US" sz="1800" b="0" i="0" u="none" strike="noStrike" dirty="0">
                <a:solidFill>
                  <a:srgbClr val="595959"/>
                </a:solidFill>
                <a:effectLst/>
                <a:latin typeface="Montserrat" panose="00000500000000000000" pitchFamily="2" charset="0"/>
              </a:rPr>
              <a:t>Eating fruits and vegetables of different </a:t>
            </a:r>
            <a:r>
              <a:rPr lang="en-US" sz="1800" b="0" i="0" u="none" strike="noStrike" dirty="0" err="1">
                <a:solidFill>
                  <a:srgbClr val="595959"/>
                </a:solidFill>
                <a:effectLst/>
                <a:latin typeface="Montserrat" panose="00000500000000000000" pitchFamily="2" charset="0"/>
              </a:rPr>
              <a:t>colours</a:t>
            </a:r>
            <a:r>
              <a:rPr lang="en-US" sz="1800" b="0" i="0" u="none" strike="noStrike" dirty="0">
                <a:solidFill>
                  <a:srgbClr val="595959"/>
                </a:solidFill>
                <a:effectLst/>
                <a:latin typeface="Montserrat" panose="00000500000000000000" pitchFamily="2" charset="0"/>
              </a:rPr>
              <a:t> is like eating a rainbow! </a:t>
            </a:r>
          </a:p>
        </p:txBody>
      </p:sp>
      <p:grpSp>
        <p:nvGrpSpPr>
          <p:cNvPr id="15" name="menu">
            <a:extLst>
              <a:ext uri="{FF2B5EF4-FFF2-40B4-BE49-F238E27FC236}">
                <a16:creationId xmlns:a16="http://schemas.microsoft.com/office/drawing/2014/main" id="{60680F5D-491E-8E91-7909-3946E1ECDFB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71B7DC01-0FC3-BCA3-3417-672775F7EC7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5ACD6CAA-EE04-C298-5E41-455664D2C432}"/>
                </a:ext>
              </a:extLst>
            </p:cNvPr>
            <p:cNvPicPr>
              <a:picLocks noChangeAspect="1"/>
            </p:cNvPicPr>
            <p:nvPr/>
          </p:nvPicPr>
          <p:blipFill>
            <a:blip r:embed="rId10"/>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D6153E3-FA2C-F411-FCC4-ACDA97E23482}"/>
                </a:ext>
              </a:extLst>
            </p:cNvPr>
            <p:cNvPicPr>
              <a:picLocks noChangeAspect="1"/>
            </p:cNvPicPr>
            <p:nvPr/>
          </p:nvPicPr>
          <p:blipFill>
            <a:blip r:embed="rId10"/>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8404031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8" presetClass="emph" presetSubtype="0" fill="hold" nodeType="withEffect">
                                  <p:stCondLst>
                                    <p:cond delay="0"/>
                                  </p:stCondLst>
                                  <p:childTnLst>
                                    <p:animRot by="2700000">
                                      <p:cBhvr>
                                        <p:cTn id="18" dur="250" fill="hold"/>
                                        <p:tgtEl>
                                          <p:spTgt spid="2"/>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8" presetClass="emph" presetSubtype="0" fill="hold" nodeType="withEffect">
                                  <p:stCondLst>
                                    <p:cond delay="0"/>
                                  </p:stCondLst>
                                  <p:childTnLst>
                                    <p:animRot by="-2700000">
                                      <p:cBhvr>
                                        <p:cTn id="25" dur="250" fill="hold"/>
                                        <p:tgtEl>
                                          <p:spTgt spid="2"/>
                                        </p:tgtEl>
                                        <p:attrNameLst>
                                          <p:attrName>r</p:attrName>
                                        </p:attrNameLst>
                                      </p:cBhvr>
                                    </p:animRot>
                                  </p:childTnLst>
                                </p:cTn>
                              </p:par>
                            </p:childTnLst>
                          </p:cTn>
                        </p:par>
                      </p:childTnLst>
                    </p:cTn>
                  </p:par>
                </p:childTnLst>
              </p:cTn>
              <p:nextCondLst>
                <p:cond evt="onClick" delay="0">
                  <p:tgtEl>
                    <p:spTgt spid="2"/>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8" presetClass="emph" presetSubtype="0" fill="hold" nodeType="withEffect">
                                  <p:stCondLst>
                                    <p:cond delay="0"/>
                                  </p:stCondLst>
                                  <p:childTnLst>
                                    <p:animRot by="2700000">
                                      <p:cBhvr>
                                        <p:cTn id="33" dur="250" fill="hold"/>
                                        <p:tgtEl>
                                          <p:spTgt spid="11"/>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par>
                                <p:cTn id="47" presetID="8" presetClass="emph" presetSubtype="0" fill="hold" nodeType="withEffect">
                                  <p:stCondLst>
                                    <p:cond delay="0"/>
                                  </p:stCondLst>
                                  <p:childTnLst>
                                    <p:animRot by="2700000">
                                      <p:cBhvr>
                                        <p:cTn id="48" dur="250" fill="hold"/>
                                        <p:tgtEl>
                                          <p:spTgt spid="12"/>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8" presetClass="emph" presetSubtype="0" fill="hold" nodeType="withEffect">
                                  <p:stCondLst>
                                    <p:cond delay="0"/>
                                  </p:stCondLst>
                                  <p:childTnLst>
                                    <p:animRot by="-2700000">
                                      <p:cBhvr>
                                        <p:cTn id="55"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13"/>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500"/>
                                        <p:tgtEl>
                                          <p:spTgt spid="7"/>
                                        </p:tgtEl>
                                      </p:cBhvr>
                                    </p:animEffect>
                                  </p:childTnLst>
                                </p:cTn>
                              </p:par>
                              <p:par>
                                <p:cTn id="62" presetID="8" presetClass="emph" presetSubtype="0" fill="hold" nodeType="withEffect">
                                  <p:stCondLst>
                                    <p:cond delay="0"/>
                                  </p:stCondLst>
                                  <p:childTnLst>
                                    <p:animRot by="2700000">
                                      <p:cBhvr>
                                        <p:cTn id="63" dur="250" fill="hold"/>
                                        <p:tgtEl>
                                          <p:spTgt spid="13"/>
                                        </p:tgtEl>
                                        <p:attrNameLst>
                                          <p:attrName>r</p:attrName>
                                        </p:attrNameLst>
                                      </p:cBhvr>
                                    </p:animRo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7"/>
                                        </p:tgtEl>
                                      </p:cBhvr>
                                    </p:animEffect>
                                    <p:set>
                                      <p:cBhvr>
                                        <p:cTn id="68" dur="1" fill="hold">
                                          <p:stCondLst>
                                            <p:cond delay="499"/>
                                          </p:stCondLst>
                                        </p:cTn>
                                        <p:tgtEl>
                                          <p:spTgt spid="7"/>
                                        </p:tgtEl>
                                        <p:attrNameLst>
                                          <p:attrName>style.visibility</p:attrName>
                                        </p:attrNameLst>
                                      </p:cBhvr>
                                      <p:to>
                                        <p:strVal val="hidden"/>
                                      </p:to>
                                    </p:set>
                                  </p:childTnLst>
                                </p:cTn>
                              </p:par>
                              <p:par>
                                <p:cTn id="69" presetID="8" presetClass="emph" presetSubtype="0" fill="hold" nodeType="withEffect">
                                  <p:stCondLst>
                                    <p:cond delay="0"/>
                                  </p:stCondLst>
                                  <p:childTnLst>
                                    <p:animRot by="-2700000">
                                      <p:cBhvr>
                                        <p:cTn id="70"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71" restart="whenNotActive" fill="hold" evtFilter="cancelBubble" nodeType="interactiveSeq">
                <p:stCondLst>
                  <p:cond evt="onClick" delay="0">
                    <p:tgtEl>
                      <p:spTgt spid="14"/>
                    </p:tgtEl>
                  </p:cond>
                </p:stCondLst>
                <p:endSync evt="end" delay="0">
                  <p:rtn val="all"/>
                </p:endSync>
                <p:childTnLst>
                  <p:par>
                    <p:cTn id="72" fill="hold">
                      <p:stCondLst>
                        <p:cond delay="0"/>
                      </p:stCondLst>
                      <p:childTnLst>
                        <p:par>
                          <p:cTn id="73" fill="hold">
                            <p:stCondLst>
                              <p:cond delay="0"/>
                            </p:stCondLst>
                            <p:childTnLst>
                              <p:par>
                                <p:cTn id="74" presetID="10" presetClass="entr" presetSubtype="0" fill="hold" grpId="0" nodeType="with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500"/>
                                        <p:tgtEl>
                                          <p:spTgt spid="6"/>
                                        </p:tgtEl>
                                      </p:cBhvr>
                                    </p:animEffect>
                                  </p:childTnLst>
                                </p:cTn>
                              </p:par>
                              <p:par>
                                <p:cTn id="77" presetID="8" presetClass="emph" presetSubtype="0" fill="hold" nodeType="withEffect">
                                  <p:stCondLst>
                                    <p:cond delay="0"/>
                                  </p:stCondLst>
                                  <p:childTnLst>
                                    <p:animRot by="2700000">
                                      <p:cBhvr>
                                        <p:cTn id="78" dur="250" fill="hold"/>
                                        <p:tgtEl>
                                          <p:spTgt spid="14"/>
                                        </p:tgtEl>
                                        <p:attrNameLst>
                                          <p:attrName>r</p:attrName>
                                        </p:attrNameLst>
                                      </p:cBhvr>
                                    </p:animRo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500"/>
                                        <p:tgtEl>
                                          <p:spTgt spid="6"/>
                                        </p:tgtEl>
                                      </p:cBhvr>
                                    </p:animEffect>
                                    <p:set>
                                      <p:cBhvr>
                                        <p:cTn id="83" dur="1" fill="hold">
                                          <p:stCondLst>
                                            <p:cond delay="499"/>
                                          </p:stCondLst>
                                        </p:cTn>
                                        <p:tgtEl>
                                          <p:spTgt spid="6"/>
                                        </p:tgtEl>
                                        <p:attrNameLst>
                                          <p:attrName>style.visibility</p:attrName>
                                        </p:attrNameLst>
                                      </p:cBhvr>
                                      <p:to>
                                        <p:strVal val="hidden"/>
                                      </p:to>
                                    </p:set>
                                  </p:childTnLst>
                                </p:cTn>
                              </p:par>
                              <p:par>
                                <p:cTn id="84" presetID="8" presetClass="emph" presetSubtype="0" fill="hold" nodeType="withEffect">
                                  <p:stCondLst>
                                    <p:cond delay="0"/>
                                  </p:stCondLst>
                                  <p:childTnLst>
                                    <p:animRot by="-2700000">
                                      <p:cBhvr>
                                        <p:cTn id="85"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6B94-88F7-3FB7-F71D-8298AAA1BD10}"/>
            </a:ext>
          </a:extLst>
        </p:cNvPr>
        <p:cNvGrpSpPr/>
        <p:nvPr/>
      </p:nvGrpSpPr>
      <p:grpSpPr>
        <a:xfrm>
          <a:off x="0" y="0"/>
          <a:ext cx="0" cy="0"/>
          <a:chOff x="0" y="0"/>
          <a:chExt cx="0" cy="0"/>
        </a:xfrm>
      </p:grpSpPr>
      <p:sp>
        <p:nvSpPr>
          <p:cNvPr id="31" name="Oval 30">
            <a:extLst>
              <a:ext uri="{FF2B5EF4-FFF2-40B4-BE49-F238E27FC236}">
                <a16:creationId xmlns:a16="http://schemas.microsoft.com/office/drawing/2014/main" id="{7F891524-4275-4F2A-67FD-2D8EF7F0982D}"/>
              </a:ext>
            </a:extLst>
          </p:cNvPr>
          <p:cNvSpPr/>
          <p:nvPr/>
        </p:nvSpPr>
        <p:spPr>
          <a:xfrm>
            <a:off x="1523820" y="5986764"/>
            <a:ext cx="1803331" cy="331371"/>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0" name="Picture 29">
            <a:extLst>
              <a:ext uri="{FF2B5EF4-FFF2-40B4-BE49-F238E27FC236}">
                <a16:creationId xmlns:a16="http://schemas.microsoft.com/office/drawing/2014/main" id="{C768FB94-959F-113A-A66D-256A76328270}"/>
              </a:ext>
            </a:extLst>
          </p:cNvPr>
          <p:cNvPicPr>
            <a:picLocks noChangeAspect="1"/>
          </p:cNvPicPr>
          <p:nvPr/>
        </p:nvPicPr>
        <p:blipFill>
          <a:blip r:embed="rId2"/>
          <a:srcRect l="18731" t="7044" r="14475" b="8616"/>
          <a:stretch>
            <a:fillRect/>
          </a:stretch>
        </p:blipFill>
        <p:spPr>
          <a:xfrm>
            <a:off x="986191" y="2732222"/>
            <a:ext cx="3024948" cy="3437579"/>
          </a:xfrm>
          <a:prstGeom prst="rect">
            <a:avLst/>
          </a:prstGeom>
        </p:spPr>
      </p:pic>
      <p:grpSp>
        <p:nvGrpSpPr>
          <p:cNvPr id="15" name="menu">
            <a:extLst>
              <a:ext uri="{FF2B5EF4-FFF2-40B4-BE49-F238E27FC236}">
                <a16:creationId xmlns:a16="http://schemas.microsoft.com/office/drawing/2014/main" id="{236E6E0F-70C8-5E0C-F31A-886F1059953B}"/>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D812675F-51E8-8217-CA79-A79EE465359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0CE76D11-A6BF-F805-DF83-B84DB8E910A7}"/>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52F8101A-A7B9-5F33-2CBD-FE15E6C9BBA0}"/>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2" name="Title 1">
            <a:extLst>
              <a:ext uri="{FF2B5EF4-FFF2-40B4-BE49-F238E27FC236}">
                <a16:creationId xmlns:a16="http://schemas.microsoft.com/office/drawing/2014/main" id="{0F5BC93B-A8AE-401A-199A-20EAE50367C6}"/>
              </a:ext>
            </a:extLst>
          </p:cNvPr>
          <p:cNvSpPr txBox="1">
            <a:spLocks/>
          </p:cNvSpPr>
          <p:nvPr/>
        </p:nvSpPr>
        <p:spPr>
          <a:xfrm>
            <a:off x="2223052" y="352330"/>
            <a:ext cx="7745896" cy="62303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800"/>
              </a:lnSpc>
            </a:pPr>
            <a:r>
              <a:rPr lang="en-US" sz="3600" b="1" dirty="0">
                <a:solidFill>
                  <a:srgbClr val="9B2242"/>
                </a:solidFill>
                <a:latin typeface="Sztosfixed" pitchFamily="2" charset="77"/>
                <a:ea typeface="Sztosfixed" pitchFamily="2" charset="77"/>
                <a:cs typeface="Sztosfixed" pitchFamily="2" charset="77"/>
              </a:rPr>
              <a:t>Fruit and veg superheroes</a:t>
            </a:r>
          </a:p>
        </p:txBody>
      </p:sp>
      <p:sp>
        <p:nvSpPr>
          <p:cNvPr id="23" name="Google Shape;151;p10">
            <a:extLst>
              <a:ext uri="{FF2B5EF4-FFF2-40B4-BE49-F238E27FC236}">
                <a16:creationId xmlns:a16="http://schemas.microsoft.com/office/drawing/2014/main" id="{0568DFCE-119D-A1B7-778A-C97CDE6D932E}"/>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28</a:t>
            </a:fld>
            <a:endParaRPr lang="en" sz="2000" b="1" dirty="0">
              <a:solidFill>
                <a:schemeClr val="bg1"/>
              </a:solidFill>
              <a:latin typeface="Sztosfixed" pitchFamily="2" charset="77"/>
              <a:ea typeface="Sztosfixed" pitchFamily="2" charset="77"/>
              <a:cs typeface="Sztosfixed" pitchFamily="2" charset="77"/>
            </a:endParaRPr>
          </a:p>
        </p:txBody>
      </p:sp>
      <p:grpSp>
        <p:nvGrpSpPr>
          <p:cNvPr id="25" name="Group 24">
            <a:extLst>
              <a:ext uri="{FF2B5EF4-FFF2-40B4-BE49-F238E27FC236}">
                <a16:creationId xmlns:a16="http://schemas.microsoft.com/office/drawing/2014/main" id="{33036CA3-8E3C-078F-D215-82D6E455B579}"/>
              </a:ext>
            </a:extLst>
          </p:cNvPr>
          <p:cNvGrpSpPr/>
          <p:nvPr/>
        </p:nvGrpSpPr>
        <p:grpSpPr>
          <a:xfrm>
            <a:off x="4158131" y="1786407"/>
            <a:ext cx="6068249" cy="2664605"/>
            <a:chOff x="7574166" y="1777449"/>
            <a:chExt cx="6068249" cy="2664605"/>
          </a:xfrm>
        </p:grpSpPr>
        <p:grpSp>
          <p:nvGrpSpPr>
            <p:cNvPr id="26" name="Group 25">
              <a:extLst>
                <a:ext uri="{FF2B5EF4-FFF2-40B4-BE49-F238E27FC236}">
                  <a16:creationId xmlns:a16="http://schemas.microsoft.com/office/drawing/2014/main" id="{41661A5A-255D-1A87-78A3-B196701431E6}"/>
                </a:ext>
              </a:extLst>
            </p:cNvPr>
            <p:cNvGrpSpPr/>
            <p:nvPr/>
          </p:nvGrpSpPr>
          <p:grpSpPr>
            <a:xfrm>
              <a:off x="7797974" y="1777449"/>
              <a:ext cx="5844441" cy="2664605"/>
              <a:chOff x="7599501" y="4247776"/>
              <a:chExt cx="5844441" cy="2664605"/>
            </a:xfrm>
          </p:grpSpPr>
          <p:pic>
            <p:nvPicPr>
              <p:cNvPr id="28" name="Picture 27" descr="A red rectangular object with black border&#10;&#10;AI-generated content may be incorrect.">
                <a:extLst>
                  <a:ext uri="{FF2B5EF4-FFF2-40B4-BE49-F238E27FC236}">
                    <a16:creationId xmlns:a16="http://schemas.microsoft.com/office/drawing/2014/main" id="{8058BF60-6C32-7E8F-A530-BBF26E3D17A7}"/>
                  </a:ext>
                </a:extLst>
              </p:cNvPr>
              <p:cNvPicPr>
                <a:picLocks noChangeAspect="1"/>
              </p:cNvPicPr>
              <p:nvPr/>
            </p:nvPicPr>
            <p:blipFill>
              <a:blip r:embed="rId4"/>
              <a:stretch>
                <a:fillRect/>
              </a:stretch>
            </p:blipFill>
            <p:spPr>
              <a:xfrm>
                <a:off x="7599501" y="4247776"/>
                <a:ext cx="5844441" cy="2664605"/>
              </a:xfrm>
              <a:prstGeom prst="rect">
                <a:avLst/>
              </a:prstGeom>
            </p:spPr>
          </p:pic>
          <p:sp>
            <p:nvSpPr>
              <p:cNvPr id="29" name="TextBox 28">
                <a:extLst>
                  <a:ext uri="{FF2B5EF4-FFF2-40B4-BE49-F238E27FC236}">
                    <a16:creationId xmlns:a16="http://schemas.microsoft.com/office/drawing/2014/main" id="{49673B05-7891-0896-FE46-369AD0DD8A48}"/>
                  </a:ext>
                </a:extLst>
              </p:cNvPr>
              <p:cNvSpPr txBox="1"/>
              <p:nvPr/>
            </p:nvSpPr>
            <p:spPr>
              <a:xfrm>
                <a:off x="8102874" y="4716161"/>
                <a:ext cx="4874984" cy="1916422"/>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0"/>
                    <a:ea typeface="Sztosfixed" pitchFamily="2" charset="0"/>
                    <a:cs typeface="Sztosfixed" pitchFamily="2" charset="0"/>
                  </a:rPr>
                  <a:t>Think of fruits and vegetables as having special little helpers inside them. Every </a:t>
                </a:r>
                <a:r>
                  <a:rPr lang="en-US" dirty="0" err="1">
                    <a:solidFill>
                      <a:schemeClr val="bg1"/>
                    </a:solidFill>
                    <a:latin typeface="Sztosfixed" pitchFamily="2" charset="0"/>
                    <a:ea typeface="Sztosfixed" pitchFamily="2" charset="0"/>
                    <a:cs typeface="Sztosfixed" pitchFamily="2" charset="0"/>
                  </a:rPr>
                  <a:t>colour</a:t>
                </a:r>
                <a:r>
                  <a:rPr lang="en-US" dirty="0">
                    <a:solidFill>
                      <a:schemeClr val="bg1"/>
                    </a:solidFill>
                    <a:latin typeface="Sztosfixed" pitchFamily="2" charset="0"/>
                    <a:ea typeface="Sztosfixed" pitchFamily="2" charset="0"/>
                    <a:cs typeface="Sztosfixed" pitchFamily="2" charset="0"/>
                  </a:rPr>
                  <a:t> has a different team of helpers. Eating lots of different </a:t>
                </a:r>
                <a:r>
                  <a:rPr lang="en-US" dirty="0" err="1">
                    <a:solidFill>
                      <a:schemeClr val="bg1"/>
                    </a:solidFill>
                    <a:latin typeface="Sztosfixed" pitchFamily="2" charset="0"/>
                    <a:ea typeface="Sztosfixed" pitchFamily="2" charset="0"/>
                    <a:cs typeface="Sztosfixed" pitchFamily="2" charset="0"/>
                  </a:rPr>
                  <a:t>colours</a:t>
                </a:r>
                <a:r>
                  <a:rPr lang="en-US" dirty="0">
                    <a:solidFill>
                      <a:schemeClr val="bg1"/>
                    </a:solidFill>
                    <a:latin typeface="Sztosfixed" pitchFamily="2" charset="0"/>
                    <a:ea typeface="Sztosfixed" pitchFamily="2" charset="0"/>
                    <a:cs typeface="Sztosfixed" pitchFamily="2" charset="0"/>
                  </a:rPr>
                  <a:t> is like getting all the different superhero teams for your body!</a:t>
                </a:r>
              </a:p>
            </p:txBody>
          </p:sp>
        </p:grpSp>
        <p:sp>
          <p:nvSpPr>
            <p:cNvPr id="27" name="Triangle 16">
              <a:extLst>
                <a:ext uri="{FF2B5EF4-FFF2-40B4-BE49-F238E27FC236}">
                  <a16:creationId xmlns:a16="http://schemas.microsoft.com/office/drawing/2014/main" id="{F9724BB7-79A3-9087-3C5A-7F5E028087F7}"/>
                </a:ext>
              </a:extLst>
            </p:cNvPr>
            <p:cNvSpPr/>
            <p:nvPr/>
          </p:nvSpPr>
          <p:spPr>
            <a:xfrm rot="14382768">
              <a:off x="7538356" y="3444592"/>
              <a:ext cx="519237" cy="447618"/>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23995747"/>
      </p:ext>
    </p:extLst>
  </p:cSld>
  <p:clrMapOvr>
    <a:masterClrMapping/>
  </p:clrMapOvr>
  <p:transition spd="slow" advClick="0">
    <p:push dir="u"/>
  </p:transition>
  <p:timing>
    <p:tnLst>
      <p:par>
        <p:cTn id="1" dur="indefinite" restart="never" nodeType="tmRoot">
          <p:childTnLst>
            <p:par>
              <p:cTn id="2"/>
            </p:par>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51A6E-4A6B-B141-5091-AC72F11AEEF3}"/>
            </a:ext>
          </a:extLst>
        </p:cNvPr>
        <p:cNvGrpSpPr/>
        <p:nvPr/>
      </p:nvGrpSpPr>
      <p:grpSpPr>
        <a:xfrm>
          <a:off x="0" y="0"/>
          <a:ext cx="0" cy="0"/>
          <a:chOff x="0" y="0"/>
          <a:chExt cx="0" cy="0"/>
        </a:xfrm>
      </p:grpSpPr>
      <p:grpSp>
        <p:nvGrpSpPr>
          <p:cNvPr id="15" name="menu">
            <a:extLst>
              <a:ext uri="{FF2B5EF4-FFF2-40B4-BE49-F238E27FC236}">
                <a16:creationId xmlns:a16="http://schemas.microsoft.com/office/drawing/2014/main" id="{7CD3DBBF-2FA7-4CD0-A1CD-37C3167B0D85}"/>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0F8CD14B-0A3C-2DD7-E677-B66B36D314A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9DD5B08A-940C-2897-9DB0-336C972E3D41}"/>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4F26CEF6-46D3-82C0-D51D-6FEB10D865C6}"/>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2" name="Title 1">
            <a:extLst>
              <a:ext uri="{FF2B5EF4-FFF2-40B4-BE49-F238E27FC236}">
                <a16:creationId xmlns:a16="http://schemas.microsoft.com/office/drawing/2014/main" id="{AAE54623-9F65-D81B-FE3C-2DDBC2352CA0}"/>
              </a:ext>
            </a:extLst>
          </p:cNvPr>
          <p:cNvSpPr txBox="1">
            <a:spLocks/>
          </p:cNvSpPr>
          <p:nvPr/>
        </p:nvSpPr>
        <p:spPr>
          <a:xfrm>
            <a:off x="2153478" y="352330"/>
            <a:ext cx="7885044" cy="62303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800"/>
              </a:lnSpc>
            </a:pPr>
            <a:r>
              <a:rPr lang="en-US" sz="3600" b="1" dirty="0">
                <a:solidFill>
                  <a:schemeClr val="bg1"/>
                </a:solidFill>
                <a:latin typeface="Sztosfixed" pitchFamily="2" charset="77"/>
                <a:ea typeface="Sztosfixed" pitchFamily="2" charset="77"/>
                <a:cs typeface="Sztosfixed" pitchFamily="2" charset="77"/>
              </a:rPr>
              <a:t>Fruit and veg superheroes</a:t>
            </a:r>
          </a:p>
        </p:txBody>
      </p:sp>
      <p:sp>
        <p:nvSpPr>
          <p:cNvPr id="23" name="Google Shape;151;p10">
            <a:extLst>
              <a:ext uri="{FF2B5EF4-FFF2-40B4-BE49-F238E27FC236}">
                <a16:creationId xmlns:a16="http://schemas.microsoft.com/office/drawing/2014/main" id="{E16EE981-4499-FAC7-05D4-638EE71CCA4C}"/>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29</a:t>
            </a:fld>
            <a:endParaRPr lang="en" sz="2000" b="1" dirty="0">
              <a:solidFill>
                <a:schemeClr val="bg1"/>
              </a:solidFill>
              <a:latin typeface="Sztosfixed" pitchFamily="2" charset="77"/>
              <a:ea typeface="Sztosfixed" pitchFamily="2" charset="77"/>
              <a:cs typeface="Sztosfixed" pitchFamily="2" charset="77"/>
            </a:endParaRPr>
          </a:p>
        </p:txBody>
      </p:sp>
      <p:pic>
        <p:nvPicPr>
          <p:cNvPr id="21" name="video" descr="Eating Colorful Fruits &amp; Vegetables">
            <a:hlinkClick r:id="" action="ppaction://media"/>
            <a:extLst>
              <a:ext uri="{FF2B5EF4-FFF2-40B4-BE49-F238E27FC236}">
                <a16:creationId xmlns:a16="http://schemas.microsoft.com/office/drawing/2014/main" id="{532D2AAC-B177-8044-5FD0-536BB743C2B0}"/>
              </a:ext>
            </a:extLst>
          </p:cNvPr>
          <p:cNvPicPr>
            <a:picLocks noRot="1" noChangeAspect="1"/>
          </p:cNvPicPr>
          <p:nvPr>
            <a:videoFile r:link="rId1"/>
          </p:nvPr>
        </p:nvPicPr>
        <p:blipFill>
          <a:blip r:embed="rId4"/>
          <a:stretch>
            <a:fillRect/>
          </a:stretch>
        </p:blipFill>
        <p:spPr>
          <a:xfrm>
            <a:off x="1932255" y="1162878"/>
            <a:ext cx="8327488" cy="4705032"/>
          </a:xfrm>
          <a:prstGeom prst="rect">
            <a:avLst/>
          </a:prstGeom>
        </p:spPr>
      </p:pic>
    </p:spTree>
    <p:extLst>
      <p:ext uri="{BB962C8B-B14F-4D97-AF65-F5344CB8AC3E}">
        <p14:creationId xmlns:p14="http://schemas.microsoft.com/office/powerpoint/2010/main" val="1081296032"/>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nodeType="with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ppt_x"/>
                                          </p:val>
                                        </p:tav>
                                      </p:tavLst>
                                    </p:anim>
                                    <p:anim calcmode="lin" valueType="num">
                                      <p:cBhvr additive="base">
                                        <p:cTn id="7" dur="500"/>
                                        <p:tgtEl>
                                          <p:spTgt spid="21"/>
                                        </p:tgtEl>
                                        <p:attrNameLst>
                                          <p:attrName>ppt_y</p:attrName>
                                        </p:attrNameLst>
                                      </p:cBhvr>
                                      <p:tavLst>
                                        <p:tav tm="0">
                                          <p:val>
                                            <p:strVal val="ppt_y"/>
                                          </p:val>
                                        </p:tav>
                                        <p:tav tm="100000">
                                          <p:val>
                                            <p:strVal val="1+ppt_h/2"/>
                                          </p:val>
                                        </p:tav>
                                      </p:tavLst>
                                    </p:anim>
                                    <p:set>
                                      <p:cBhvr>
                                        <p:cTn id="8" dur="1" fill="hold">
                                          <p:stCondLst>
                                            <p:cond delay="499"/>
                                          </p:stCondLst>
                                        </p:cTn>
                                        <p:tgtEl>
                                          <p:spTgt spid="21"/>
                                        </p:tgtEl>
                                        <p:attrNameLst>
                                          <p:attrName>style.visibility</p:attrName>
                                        </p:attrNameLst>
                                      </p:cBhvr>
                                      <p:to>
                                        <p:strVal val="hidden"/>
                                      </p:to>
                                    </p:set>
                                    <p:cmd type="call" cmd="stop">
                                      <p:cBhvr>
                                        <p:cTn id="9" dur="1">
                                          <p:stCondLst>
                                            <p:cond delay="499"/>
                                          </p:stCondLst>
                                        </p:cTn>
                                        <p:tgtEl>
                                          <p:spTgt spid="21"/>
                                        </p:tgtEl>
                                      </p:cBhvr>
                                    </p:cmd>
                                  </p:childTnLst>
                                </p:cTn>
                              </p:par>
                              <p:par>
                                <p:cTn id="10" presetID="2" presetClass="entr" presetSubtype="4"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1"/>
                </p:tgtEl>
              </p:cMediaNode>
            </p:video>
            <p:par>
              <p:cTn id="15"/>
            </p:par>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menu">
            <a:extLst>
              <a:ext uri="{FF2B5EF4-FFF2-40B4-BE49-F238E27FC236}">
                <a16:creationId xmlns:a16="http://schemas.microsoft.com/office/drawing/2014/main" id="{550D90B2-2931-5125-6CF3-E0B4FD4DB9CF}"/>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7956F8A6-3AEE-2769-521E-00613265DD28}"/>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C46BA303-1773-F227-44EF-26D2FAD5B88E}"/>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E50C707C-5DF8-EEB2-5EFB-17DA0AF4F56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 name="mushroom_b">
            <a:extLst>
              <a:ext uri="{FF2B5EF4-FFF2-40B4-BE49-F238E27FC236}">
                <a16:creationId xmlns:a16="http://schemas.microsoft.com/office/drawing/2014/main" id="{CB37D4E3-2D51-BF59-6209-855B3FBC9157}"/>
              </a:ext>
            </a:extLst>
          </p:cNvPr>
          <p:cNvSpPr/>
          <p:nvPr/>
        </p:nvSpPr>
        <p:spPr>
          <a:xfrm>
            <a:off x="7977972" y="308686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part of a fungus that we can see above the ground, usually with a stem and a cap.</a:t>
            </a:r>
          </a:p>
        </p:txBody>
      </p:sp>
      <p:sp>
        <p:nvSpPr>
          <p:cNvPr id="3" name="Foraying_b">
            <a:extLst>
              <a:ext uri="{FF2B5EF4-FFF2-40B4-BE49-F238E27FC236}">
                <a16:creationId xmlns:a16="http://schemas.microsoft.com/office/drawing/2014/main" id="{A0AD6E6E-D578-8CDB-D06C-573525483123}"/>
              </a:ext>
            </a:extLst>
          </p:cNvPr>
          <p:cNvSpPr/>
          <p:nvPr/>
        </p:nvSpPr>
        <p:spPr>
          <a:xfrm>
            <a:off x="7977972" y="130520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mushrooms, but not eat or touch them.</a:t>
            </a:r>
          </a:p>
        </p:txBody>
      </p:sp>
      <p:sp>
        <p:nvSpPr>
          <p:cNvPr id="4" name="fungi_b">
            <a:extLst>
              <a:ext uri="{FF2B5EF4-FFF2-40B4-BE49-F238E27FC236}">
                <a16:creationId xmlns:a16="http://schemas.microsoft.com/office/drawing/2014/main" id="{5A5DFC5E-4D3B-F2C0-F08B-931C2B9FE70C}"/>
              </a:ext>
            </a:extLst>
          </p:cNvPr>
          <p:cNvSpPr/>
          <p:nvPr/>
        </p:nvSpPr>
        <p:spPr>
          <a:xfrm>
            <a:off x="987458" y="308686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special group of living things that includes mushrooms. They are not plants or animals.</a:t>
            </a:r>
          </a:p>
        </p:txBody>
      </p:sp>
      <p:sp>
        <p:nvSpPr>
          <p:cNvPr id="5" name="cap_b">
            <a:extLst>
              <a:ext uri="{FF2B5EF4-FFF2-40B4-BE49-F238E27FC236}">
                <a16:creationId xmlns:a16="http://schemas.microsoft.com/office/drawing/2014/main" id="{90D7DBCB-5DDC-8711-A17C-29157E51745D}"/>
              </a:ext>
            </a:extLst>
          </p:cNvPr>
          <p:cNvSpPr/>
          <p:nvPr/>
        </p:nvSpPr>
        <p:spPr>
          <a:xfrm>
            <a:off x="987458" y="130520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top of the mushroom.</a:t>
            </a:r>
          </a:p>
        </p:txBody>
      </p:sp>
      <p:sp>
        <p:nvSpPr>
          <p:cNvPr id="6" name="gills_b">
            <a:extLst>
              <a:ext uri="{FF2B5EF4-FFF2-40B4-BE49-F238E27FC236}">
                <a16:creationId xmlns:a16="http://schemas.microsoft.com/office/drawing/2014/main" id="{16E8757E-C711-4F8F-99A3-5D4453FA60C2}"/>
              </a:ext>
            </a:extLst>
          </p:cNvPr>
          <p:cNvSpPr/>
          <p:nvPr/>
        </p:nvSpPr>
        <p:spPr>
          <a:xfrm>
            <a:off x="4483006" y="308686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thin layers under the cap where spores are made.</a:t>
            </a:r>
          </a:p>
        </p:txBody>
      </p:sp>
      <p:sp>
        <p:nvSpPr>
          <p:cNvPr id="7" name="forage_b">
            <a:extLst>
              <a:ext uri="{FF2B5EF4-FFF2-40B4-BE49-F238E27FC236}">
                <a16:creationId xmlns:a16="http://schemas.microsoft.com/office/drawing/2014/main" id="{43645AB9-0524-2DF8-F8DA-FFE7F20003EF}"/>
              </a:ext>
            </a:extLst>
          </p:cNvPr>
          <p:cNvSpPr/>
          <p:nvPr/>
        </p:nvSpPr>
        <p:spPr>
          <a:xfrm>
            <a:off x="4483006" y="130520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food, especially in the wild. </a:t>
            </a:r>
          </a:p>
        </p:txBody>
      </p:sp>
      <p:sp>
        <p:nvSpPr>
          <p:cNvPr id="8" name="Mycelium_b">
            <a:extLst>
              <a:ext uri="{FF2B5EF4-FFF2-40B4-BE49-F238E27FC236}">
                <a16:creationId xmlns:a16="http://schemas.microsoft.com/office/drawing/2014/main" id="{26EC16F7-0123-7F61-B10F-ABB0D8B54A95}"/>
              </a:ext>
            </a:extLst>
          </p:cNvPr>
          <p:cNvSpPr/>
          <p:nvPr/>
        </p:nvSpPr>
        <p:spPr>
          <a:xfrm>
            <a:off x="4483006" y="4868527"/>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tiny, thread-like parts of a mushroom that grow underground or inside something else, like roots. Mycelium is the living organism, which forms into a mushroom.</a:t>
            </a:r>
          </a:p>
        </p:txBody>
      </p:sp>
      <p:sp>
        <p:nvSpPr>
          <p:cNvPr id="18" name="Mycelium">
            <a:extLst>
              <a:ext uri="{FF2B5EF4-FFF2-40B4-BE49-F238E27FC236}">
                <a16:creationId xmlns:a16="http://schemas.microsoft.com/office/drawing/2014/main" id="{1CF68B20-D55F-0D74-8BC9-63350F654917}"/>
              </a:ext>
            </a:extLst>
          </p:cNvPr>
          <p:cNvSpPr/>
          <p:nvPr/>
        </p:nvSpPr>
        <p:spPr>
          <a:xfrm>
            <a:off x="4483587" y="4868527"/>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Mycelium</a:t>
            </a:r>
          </a:p>
        </p:txBody>
      </p:sp>
      <p:sp>
        <p:nvSpPr>
          <p:cNvPr id="9" name="Mushroom">
            <a:extLst>
              <a:ext uri="{FF2B5EF4-FFF2-40B4-BE49-F238E27FC236}">
                <a16:creationId xmlns:a16="http://schemas.microsoft.com/office/drawing/2014/main" id="{1DCED948-E45E-D13A-ACF3-7907E6754CC7}"/>
              </a:ext>
            </a:extLst>
          </p:cNvPr>
          <p:cNvSpPr/>
          <p:nvPr/>
        </p:nvSpPr>
        <p:spPr>
          <a:xfrm>
            <a:off x="7978553" y="308686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Mushroom</a:t>
            </a:r>
          </a:p>
        </p:txBody>
      </p:sp>
      <p:sp>
        <p:nvSpPr>
          <p:cNvPr id="16" name="Gills">
            <a:extLst>
              <a:ext uri="{FF2B5EF4-FFF2-40B4-BE49-F238E27FC236}">
                <a16:creationId xmlns:a16="http://schemas.microsoft.com/office/drawing/2014/main" id="{B8366C80-3D24-DF82-5EAE-C1E92370C274}"/>
              </a:ext>
            </a:extLst>
          </p:cNvPr>
          <p:cNvSpPr/>
          <p:nvPr/>
        </p:nvSpPr>
        <p:spPr>
          <a:xfrm>
            <a:off x="4483587" y="308686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Gills</a:t>
            </a:r>
          </a:p>
        </p:txBody>
      </p:sp>
      <p:sp>
        <p:nvSpPr>
          <p:cNvPr id="11" name="Fungi">
            <a:extLst>
              <a:ext uri="{FF2B5EF4-FFF2-40B4-BE49-F238E27FC236}">
                <a16:creationId xmlns:a16="http://schemas.microsoft.com/office/drawing/2014/main" id="{E8A8B49B-01C0-8505-88CF-492F4A7E245E}"/>
              </a:ext>
            </a:extLst>
          </p:cNvPr>
          <p:cNvSpPr/>
          <p:nvPr/>
        </p:nvSpPr>
        <p:spPr>
          <a:xfrm>
            <a:off x="987458" y="308686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Fungi</a:t>
            </a:r>
          </a:p>
        </p:txBody>
      </p:sp>
      <p:sp>
        <p:nvSpPr>
          <p:cNvPr id="10" name="Foraying">
            <a:extLst>
              <a:ext uri="{FF2B5EF4-FFF2-40B4-BE49-F238E27FC236}">
                <a16:creationId xmlns:a16="http://schemas.microsoft.com/office/drawing/2014/main" id="{50C47EA0-82F2-0E23-C631-C8F35EE73D3A}"/>
              </a:ext>
            </a:extLst>
          </p:cNvPr>
          <p:cNvSpPr/>
          <p:nvPr/>
        </p:nvSpPr>
        <p:spPr>
          <a:xfrm>
            <a:off x="7978553" y="130520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Foraying</a:t>
            </a:r>
          </a:p>
        </p:txBody>
      </p:sp>
      <p:sp>
        <p:nvSpPr>
          <p:cNvPr id="17" name="Forage">
            <a:extLst>
              <a:ext uri="{FF2B5EF4-FFF2-40B4-BE49-F238E27FC236}">
                <a16:creationId xmlns:a16="http://schemas.microsoft.com/office/drawing/2014/main" id="{15A01FB4-B686-25D1-5A93-DDD40CC2267B}"/>
              </a:ext>
            </a:extLst>
          </p:cNvPr>
          <p:cNvSpPr/>
          <p:nvPr/>
        </p:nvSpPr>
        <p:spPr>
          <a:xfrm>
            <a:off x="4483587" y="130520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Forage</a:t>
            </a:r>
          </a:p>
        </p:txBody>
      </p:sp>
      <p:sp>
        <p:nvSpPr>
          <p:cNvPr id="14" name="cap">
            <a:extLst>
              <a:ext uri="{FF2B5EF4-FFF2-40B4-BE49-F238E27FC236}">
                <a16:creationId xmlns:a16="http://schemas.microsoft.com/office/drawing/2014/main" id="{A0397F11-5629-2206-D285-06F531AE3AFC}"/>
              </a:ext>
            </a:extLst>
          </p:cNvPr>
          <p:cNvSpPr/>
          <p:nvPr/>
        </p:nvSpPr>
        <p:spPr>
          <a:xfrm>
            <a:off x="987458" y="130520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Cap</a:t>
            </a:r>
          </a:p>
        </p:txBody>
      </p:sp>
      <p:sp>
        <p:nvSpPr>
          <p:cNvPr id="12" name="Title 1">
            <a:extLst>
              <a:ext uri="{FF2B5EF4-FFF2-40B4-BE49-F238E27FC236}">
                <a16:creationId xmlns:a16="http://schemas.microsoft.com/office/drawing/2014/main" id="{BA67A5B6-E5DB-E27F-D465-56B62AD8F4F0}"/>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C86CCB6F-2A56-A88F-B52E-7A9E295BA687}"/>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3</a:t>
            </a:fld>
            <a:endParaRPr lang="en" sz="2000" b="1" dirty="0">
              <a:solidFill>
                <a:srgbClr val="2F7A34"/>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5DA08A41-040C-010B-8AE8-3BA9A0DEE454}"/>
              </a:ext>
            </a:extLst>
          </p:cNvPr>
          <p:cNvGrpSpPr/>
          <p:nvPr/>
        </p:nvGrpSpPr>
        <p:grpSpPr>
          <a:xfrm>
            <a:off x="8094157" y="5845762"/>
            <a:ext cx="2497643" cy="577699"/>
            <a:chOff x="8094157" y="5845762"/>
            <a:chExt cx="2497643" cy="577699"/>
          </a:xfrm>
        </p:grpSpPr>
        <p:sp>
          <p:nvSpPr>
            <p:cNvPr id="28" name="Rectangle: Rounded Corners 27">
              <a:extLst>
                <a:ext uri="{FF2B5EF4-FFF2-40B4-BE49-F238E27FC236}">
                  <a16:creationId xmlns:a16="http://schemas.microsoft.com/office/drawing/2014/main" id="{19CB69A2-B46C-08AF-2596-3633F22FE7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D201AA9A-25A5-52C9-F333-8ABC0315347E}"/>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673008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childTnLst>
        </p:cTn>
      </p:par>
    </p:tnLst>
    <p:bldLst>
      <p:bldP spid="18" grpId="0" animBg="1"/>
      <p:bldP spid="18" grpId="1" animBg="1"/>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2E83-B5C3-B2B5-3575-D64BE9DAC6C5}"/>
              </a:ext>
            </a:extLst>
          </p:cNvPr>
          <p:cNvSpPr txBox="1">
            <a:spLocks/>
          </p:cNvSpPr>
          <p:nvPr/>
        </p:nvSpPr>
        <p:spPr>
          <a:xfrm>
            <a:off x="2171700" y="352330"/>
            <a:ext cx="7848600" cy="5880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Fruit and veg superheroes</a:t>
            </a:r>
          </a:p>
        </p:txBody>
      </p:sp>
      <p:pic>
        <p:nvPicPr>
          <p:cNvPr id="3" name="Online Media 2" descr="🍎 The Vitamin Song |Kids Song About Vitamins| Fun &amp; Educational 🍎|Sing and Dance and Learn">
            <a:hlinkClick r:id="" action="ppaction://media"/>
            <a:extLst>
              <a:ext uri="{FF2B5EF4-FFF2-40B4-BE49-F238E27FC236}">
                <a16:creationId xmlns:a16="http://schemas.microsoft.com/office/drawing/2014/main" id="{75194B78-439E-8FEF-7F0C-7548FA0E2D91}"/>
              </a:ext>
            </a:extLst>
          </p:cNvPr>
          <p:cNvPicPr>
            <a:picLocks noRot="1" noChangeAspect="1"/>
          </p:cNvPicPr>
          <p:nvPr>
            <a:videoFile r:link="rId1"/>
          </p:nvPr>
        </p:nvPicPr>
        <p:blipFill>
          <a:blip r:embed="rId3"/>
          <a:stretch>
            <a:fillRect/>
          </a:stretch>
        </p:blipFill>
        <p:spPr>
          <a:xfrm>
            <a:off x="2838803" y="1924844"/>
            <a:ext cx="6514394" cy="3680632"/>
          </a:xfrm>
          <a:prstGeom prst="rect">
            <a:avLst/>
          </a:prstGeom>
        </p:spPr>
      </p:pic>
      <p:grpSp>
        <p:nvGrpSpPr>
          <p:cNvPr id="8" name="Group 7">
            <a:extLst>
              <a:ext uri="{FF2B5EF4-FFF2-40B4-BE49-F238E27FC236}">
                <a16:creationId xmlns:a16="http://schemas.microsoft.com/office/drawing/2014/main" id="{BE40BB10-DAC7-4FD7-2FEE-BEBF1E2F7DA3}"/>
              </a:ext>
            </a:extLst>
          </p:cNvPr>
          <p:cNvGrpSpPr/>
          <p:nvPr/>
        </p:nvGrpSpPr>
        <p:grpSpPr>
          <a:xfrm>
            <a:off x="9517779" y="2425256"/>
            <a:ext cx="1810359" cy="1761365"/>
            <a:chOff x="5154823" y="2029830"/>
            <a:chExt cx="3182604" cy="3096473"/>
          </a:xfrm>
        </p:grpSpPr>
        <p:pic>
          <p:nvPicPr>
            <p:cNvPr id="9" name="Picture 8" descr="A red oval with black background&#10;&#10;AI-generated content may be incorrect.">
              <a:extLst>
                <a:ext uri="{FF2B5EF4-FFF2-40B4-BE49-F238E27FC236}">
                  <a16:creationId xmlns:a16="http://schemas.microsoft.com/office/drawing/2014/main" id="{DE472975-DFAB-E691-B5AC-894737564147}"/>
                </a:ext>
              </a:extLst>
            </p:cNvPr>
            <p:cNvPicPr>
              <a:picLocks noChangeAspect="1"/>
            </p:cNvPicPr>
            <p:nvPr/>
          </p:nvPicPr>
          <p:blipFill>
            <a:blip r:embed="rId4"/>
            <a:stretch>
              <a:fillRect/>
            </a:stretch>
          </p:blipFill>
          <p:spPr>
            <a:xfrm rot="591577">
              <a:off x="5154823" y="2029830"/>
              <a:ext cx="3182604" cy="2810756"/>
            </a:xfrm>
            <a:prstGeom prst="rect">
              <a:avLst/>
            </a:prstGeom>
          </p:spPr>
        </p:pic>
        <p:sp>
          <p:nvSpPr>
            <p:cNvPr id="10" name="TextBox 9">
              <a:extLst>
                <a:ext uri="{FF2B5EF4-FFF2-40B4-BE49-F238E27FC236}">
                  <a16:creationId xmlns:a16="http://schemas.microsoft.com/office/drawing/2014/main" id="{2E36B1A1-AD6B-EEBF-F076-3BDE82196511}"/>
                </a:ext>
              </a:extLst>
            </p:cNvPr>
            <p:cNvSpPr txBox="1"/>
            <p:nvPr/>
          </p:nvSpPr>
          <p:spPr>
            <a:xfrm>
              <a:off x="5350189" y="2511711"/>
              <a:ext cx="2679184" cy="1623211"/>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Vitamins boost your immunity.</a:t>
              </a:r>
              <a:endParaRPr lang="en-US" dirty="0">
                <a:solidFill>
                  <a:schemeClr val="bg1"/>
                </a:solidFill>
                <a:latin typeface="Sztosfixed" pitchFamily="2" charset="77"/>
                <a:ea typeface="Sztosfixed" pitchFamily="2" charset="77"/>
                <a:cs typeface="Sztosfixed" pitchFamily="2" charset="77"/>
              </a:endParaRPr>
            </a:p>
          </p:txBody>
        </p:sp>
        <p:sp>
          <p:nvSpPr>
            <p:cNvPr id="11" name="Triangle 10">
              <a:extLst>
                <a:ext uri="{FF2B5EF4-FFF2-40B4-BE49-F238E27FC236}">
                  <a16:creationId xmlns:a16="http://schemas.microsoft.com/office/drawing/2014/main" id="{23B54372-F773-43D0-4C34-00677449847E}"/>
                </a:ext>
              </a:extLst>
            </p:cNvPr>
            <p:cNvSpPr/>
            <p:nvPr/>
          </p:nvSpPr>
          <p:spPr>
            <a:xfrm rot="10800000">
              <a:off x="6841662" y="4533023"/>
              <a:ext cx="688204"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A985A0C1-2B8F-A371-BE75-36E741547D20}"/>
              </a:ext>
            </a:extLst>
          </p:cNvPr>
          <p:cNvGrpSpPr/>
          <p:nvPr/>
        </p:nvGrpSpPr>
        <p:grpSpPr>
          <a:xfrm>
            <a:off x="332145" y="1690662"/>
            <a:ext cx="2303058" cy="2221794"/>
            <a:chOff x="4570996" y="1196361"/>
            <a:chExt cx="4048766" cy="3905906"/>
          </a:xfrm>
        </p:grpSpPr>
        <p:pic>
          <p:nvPicPr>
            <p:cNvPr id="13" name="Picture 12" descr="A red oval with black background&#10;&#10;AI-generated content may be incorrect.">
              <a:extLst>
                <a:ext uri="{FF2B5EF4-FFF2-40B4-BE49-F238E27FC236}">
                  <a16:creationId xmlns:a16="http://schemas.microsoft.com/office/drawing/2014/main" id="{B0FEA898-C25D-604A-1242-7F15DDDC1FE7}"/>
                </a:ext>
              </a:extLst>
            </p:cNvPr>
            <p:cNvPicPr>
              <a:picLocks noChangeAspect="1"/>
            </p:cNvPicPr>
            <p:nvPr/>
          </p:nvPicPr>
          <p:blipFill>
            <a:blip r:embed="rId4"/>
            <a:stretch>
              <a:fillRect/>
            </a:stretch>
          </p:blipFill>
          <p:spPr>
            <a:xfrm rot="21008423" flipH="1">
              <a:off x="4570996" y="1196361"/>
              <a:ext cx="4048766" cy="3575716"/>
            </a:xfrm>
            <a:prstGeom prst="rect">
              <a:avLst/>
            </a:prstGeom>
          </p:spPr>
        </p:pic>
        <p:sp>
          <p:nvSpPr>
            <p:cNvPr id="14" name="TextBox 13">
              <a:extLst>
                <a:ext uri="{FF2B5EF4-FFF2-40B4-BE49-F238E27FC236}">
                  <a16:creationId xmlns:a16="http://schemas.microsoft.com/office/drawing/2014/main" id="{9A458516-1D7B-471C-4FE6-4D621D44BD23}"/>
                </a:ext>
              </a:extLst>
            </p:cNvPr>
            <p:cNvSpPr txBox="1"/>
            <p:nvPr/>
          </p:nvSpPr>
          <p:spPr>
            <a:xfrm>
              <a:off x="5043002" y="1685017"/>
              <a:ext cx="3406245" cy="923329"/>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Vitamins help our bodies stay healthy and grown strong. </a:t>
              </a:r>
              <a:endParaRPr lang="en-US" dirty="0">
                <a:solidFill>
                  <a:schemeClr val="bg1"/>
                </a:solidFill>
                <a:latin typeface="Sztosfixed" pitchFamily="2" charset="77"/>
                <a:ea typeface="Sztosfixed" pitchFamily="2" charset="77"/>
                <a:cs typeface="Sztosfixed" pitchFamily="2" charset="77"/>
              </a:endParaRPr>
            </a:p>
          </p:txBody>
        </p:sp>
        <p:sp>
          <p:nvSpPr>
            <p:cNvPr id="15" name="Triangle 14">
              <a:extLst>
                <a:ext uri="{FF2B5EF4-FFF2-40B4-BE49-F238E27FC236}">
                  <a16:creationId xmlns:a16="http://schemas.microsoft.com/office/drawing/2014/main" id="{9652D365-6242-50E0-5EA4-6F7BBEE4CC33}"/>
                </a:ext>
              </a:extLst>
            </p:cNvPr>
            <p:cNvSpPr/>
            <p:nvPr/>
          </p:nvSpPr>
          <p:spPr>
            <a:xfrm rot="11757840">
              <a:off x="5989604" y="4508987"/>
              <a:ext cx="688204"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menu">
            <a:extLst>
              <a:ext uri="{FF2B5EF4-FFF2-40B4-BE49-F238E27FC236}">
                <a16:creationId xmlns:a16="http://schemas.microsoft.com/office/drawing/2014/main" id="{09B82CA2-A5C7-E42C-0FFF-B46D64DFCCA0}"/>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57F72CE2-36C3-3E3D-3615-E78770E3B70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320DAB5B-EE4A-7048-E61E-095E3E1B92F8}"/>
                </a:ext>
              </a:extLst>
            </p:cNvPr>
            <p:cNvPicPr>
              <a:picLocks noChangeAspect="1"/>
            </p:cNvPicPr>
            <p:nvPr/>
          </p:nvPicPr>
          <p:blipFill>
            <a:blip r:embed="rId5"/>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CB954A7A-B036-083E-F970-11F12839937E}"/>
                </a:ext>
              </a:extLst>
            </p:cNvPr>
            <p:cNvPicPr>
              <a:picLocks noChangeAspect="1"/>
            </p:cNvPicPr>
            <p:nvPr/>
          </p:nvPicPr>
          <p:blipFill>
            <a:blip r:embed="rId5"/>
            <a:srcRect/>
            <a:stretch/>
          </p:blipFill>
          <p:spPr>
            <a:xfrm rot="10800000">
              <a:off x="204687" y="2434554"/>
              <a:ext cx="154441" cy="106747"/>
            </a:xfrm>
            <a:prstGeom prst="rect">
              <a:avLst/>
            </a:prstGeom>
          </p:spPr>
        </p:pic>
      </p:grpSp>
      <p:pic>
        <p:nvPicPr>
          <p:cNvPr id="4" name="Picture 3" descr="A cartoon character of a mushroom with a wand&#10;&#10;AI-generated content may be incorrect.">
            <a:extLst>
              <a:ext uri="{FF2B5EF4-FFF2-40B4-BE49-F238E27FC236}">
                <a16:creationId xmlns:a16="http://schemas.microsoft.com/office/drawing/2014/main" id="{E1FD7320-3325-75E5-AE70-E04737151E90}"/>
              </a:ext>
            </a:extLst>
          </p:cNvPr>
          <p:cNvPicPr>
            <a:picLocks noChangeAspect="1"/>
          </p:cNvPicPr>
          <p:nvPr/>
        </p:nvPicPr>
        <p:blipFill>
          <a:blip r:embed="rId6"/>
          <a:srcRect l="9789" t="8597" r="17440" b="22945"/>
          <a:stretch>
            <a:fillRect/>
          </a:stretch>
        </p:blipFill>
        <p:spPr>
          <a:xfrm>
            <a:off x="9213746" y="4386962"/>
            <a:ext cx="2918586" cy="2471038"/>
          </a:xfrm>
          <a:prstGeom prst="rect">
            <a:avLst/>
          </a:prstGeom>
        </p:spPr>
      </p:pic>
      <p:pic>
        <p:nvPicPr>
          <p:cNvPr id="6" name="Picture 5" descr="A cartoon mushroom wearing goggles and a lab coat holding a flask&#10;&#10;AI-generated content may be incorrect.">
            <a:extLst>
              <a:ext uri="{FF2B5EF4-FFF2-40B4-BE49-F238E27FC236}">
                <a16:creationId xmlns:a16="http://schemas.microsoft.com/office/drawing/2014/main" id="{6BD7ADB4-4E76-E858-B881-A4ED3226635E}"/>
              </a:ext>
            </a:extLst>
          </p:cNvPr>
          <p:cNvPicPr>
            <a:picLocks noChangeAspect="1"/>
          </p:cNvPicPr>
          <p:nvPr/>
        </p:nvPicPr>
        <p:blipFill>
          <a:blip r:embed="rId7"/>
          <a:srcRect l="14909" t="7674" r="24686" b="22357"/>
          <a:stretch>
            <a:fillRect/>
          </a:stretch>
        </p:blipFill>
        <p:spPr>
          <a:xfrm flipH="1">
            <a:off x="0" y="4056441"/>
            <a:ext cx="2687370" cy="2801559"/>
          </a:xfrm>
          <a:prstGeom prst="rect">
            <a:avLst/>
          </a:prstGeom>
        </p:spPr>
      </p:pic>
    </p:spTree>
    <p:extLst>
      <p:ext uri="{BB962C8B-B14F-4D97-AF65-F5344CB8AC3E}">
        <p14:creationId xmlns:p14="http://schemas.microsoft.com/office/powerpoint/2010/main" val="1610319647"/>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6">
            <a:extLst>
              <a:ext uri="{FF2B5EF4-FFF2-40B4-BE49-F238E27FC236}">
                <a16:creationId xmlns:a16="http://schemas.microsoft.com/office/drawing/2014/main" id="{B67DDB91-24C4-A27B-A83B-3610172E668E}"/>
              </a:ext>
            </a:extLst>
          </p:cNvPr>
          <p:cNvGrpSpPr/>
          <p:nvPr/>
        </p:nvGrpSpPr>
        <p:grpSpPr>
          <a:xfrm>
            <a:off x="7854233" y="3808162"/>
            <a:ext cx="3480946" cy="2138562"/>
            <a:chOff x="7835288" y="3796522"/>
            <a:chExt cx="3518836" cy="2161842"/>
          </a:xfrm>
        </p:grpSpPr>
        <p:pic>
          <p:nvPicPr>
            <p:cNvPr id="69" name="Picture 68">
              <a:extLst>
                <a:ext uri="{FF2B5EF4-FFF2-40B4-BE49-F238E27FC236}">
                  <a16:creationId xmlns:a16="http://schemas.microsoft.com/office/drawing/2014/main" id="{18F80897-319E-6F1A-3241-6018AC59C058}"/>
                </a:ext>
              </a:extLst>
            </p:cNvPr>
            <p:cNvPicPr>
              <a:picLocks noChangeAspect="1"/>
            </p:cNvPicPr>
            <p:nvPr/>
          </p:nvPicPr>
          <p:blipFill>
            <a:blip r:embed="rId2"/>
            <a:srcRect l="24930" t="29464" r="24930" b="29464"/>
            <a:stretch>
              <a:fillRect/>
            </a:stretch>
          </p:blipFill>
          <p:spPr>
            <a:xfrm>
              <a:off x="7835288" y="3796522"/>
              <a:ext cx="3518836" cy="2161842"/>
            </a:xfrm>
            <a:prstGeom prst="roundRect">
              <a:avLst/>
            </a:prstGeom>
          </p:spPr>
        </p:pic>
        <p:sp>
          <p:nvSpPr>
            <p:cNvPr id="75" name="Rounded Rectangle 74">
              <a:extLst>
                <a:ext uri="{FF2B5EF4-FFF2-40B4-BE49-F238E27FC236}">
                  <a16:creationId xmlns:a16="http://schemas.microsoft.com/office/drawing/2014/main" id="{BD085AF4-F613-8D3B-D8F3-D304724DF755}"/>
                </a:ext>
              </a:extLst>
            </p:cNvPr>
            <p:cNvSpPr/>
            <p:nvPr/>
          </p:nvSpPr>
          <p:spPr>
            <a:xfrm>
              <a:off x="8041188" y="4475206"/>
              <a:ext cx="3107036" cy="804473"/>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B83529"/>
                  </a:solidFill>
                  <a:latin typeface="SZTOS MEDIUM" pitchFamily="2" charset="77"/>
                  <a:ea typeface="SZTOS MEDIUM" pitchFamily="2" charset="77"/>
                  <a:cs typeface="SZTOS MEDIUM" pitchFamily="2" charset="77"/>
                </a:rPr>
                <a:t>Found in food like tomatoes and bananas.</a:t>
              </a:r>
              <a:endParaRPr lang="en-US" sz="1400" dirty="0">
                <a:solidFill>
                  <a:srgbClr val="B83529"/>
                </a:solidFill>
              </a:endParaRPr>
            </a:p>
          </p:txBody>
        </p:sp>
      </p:grpSp>
      <p:grpSp>
        <p:nvGrpSpPr>
          <p:cNvPr id="85" name="5">
            <a:extLst>
              <a:ext uri="{FF2B5EF4-FFF2-40B4-BE49-F238E27FC236}">
                <a16:creationId xmlns:a16="http://schemas.microsoft.com/office/drawing/2014/main" id="{55F810FC-B68F-7828-CB98-F303CC4966FE}"/>
              </a:ext>
            </a:extLst>
          </p:cNvPr>
          <p:cNvGrpSpPr/>
          <p:nvPr/>
        </p:nvGrpSpPr>
        <p:grpSpPr>
          <a:xfrm>
            <a:off x="4215420" y="3808162"/>
            <a:ext cx="3480946" cy="2138562"/>
            <a:chOff x="4196475" y="3796522"/>
            <a:chExt cx="3518836" cy="2161842"/>
          </a:xfrm>
        </p:grpSpPr>
        <p:pic>
          <p:nvPicPr>
            <p:cNvPr id="67" name="Picture 66">
              <a:extLst>
                <a:ext uri="{FF2B5EF4-FFF2-40B4-BE49-F238E27FC236}">
                  <a16:creationId xmlns:a16="http://schemas.microsoft.com/office/drawing/2014/main" id="{EC7BA8E7-B675-CC37-B69B-ADBC2FB146B7}"/>
                </a:ext>
              </a:extLst>
            </p:cNvPr>
            <p:cNvPicPr>
              <a:picLocks noChangeAspect="1"/>
            </p:cNvPicPr>
            <p:nvPr/>
          </p:nvPicPr>
          <p:blipFill>
            <a:blip r:embed="rId3"/>
            <a:srcRect t="4080" b="4080"/>
            <a:stretch/>
          </p:blipFill>
          <p:spPr>
            <a:xfrm>
              <a:off x="4196475" y="3796522"/>
              <a:ext cx="3518836" cy="2161842"/>
            </a:xfrm>
            <a:prstGeom prst="roundRect">
              <a:avLst/>
            </a:prstGeom>
          </p:spPr>
        </p:pic>
        <p:sp>
          <p:nvSpPr>
            <p:cNvPr id="76" name="Rounded Rectangle 75">
              <a:extLst>
                <a:ext uri="{FF2B5EF4-FFF2-40B4-BE49-F238E27FC236}">
                  <a16:creationId xmlns:a16="http://schemas.microsoft.com/office/drawing/2014/main" id="{12466752-2BF1-CC00-2502-719D892B6D15}"/>
                </a:ext>
              </a:extLst>
            </p:cNvPr>
            <p:cNvSpPr/>
            <p:nvPr/>
          </p:nvSpPr>
          <p:spPr>
            <a:xfrm>
              <a:off x="4402375" y="4475206"/>
              <a:ext cx="3107036" cy="804473"/>
            </a:xfrm>
            <a:prstGeom prst="roundRect">
              <a:avLst/>
            </a:prstGeom>
            <a:solidFill>
              <a:srgbClr val="FDF6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704D42"/>
                  </a:solidFill>
                  <a:latin typeface="SZTOS MEDIUM" pitchFamily="2" charset="77"/>
                  <a:ea typeface="SZTOS MEDIUM" pitchFamily="2" charset="77"/>
                  <a:cs typeface="SZTOS MEDIUM" pitchFamily="2" charset="77"/>
                </a:rPr>
                <a:t>Found in seeds and nuts.</a:t>
              </a:r>
              <a:endParaRPr lang="en-US" sz="1400" dirty="0">
                <a:solidFill>
                  <a:srgbClr val="704D42"/>
                </a:solidFill>
              </a:endParaRPr>
            </a:p>
          </p:txBody>
        </p:sp>
      </p:grpSp>
      <p:grpSp>
        <p:nvGrpSpPr>
          <p:cNvPr id="86" name="4">
            <a:extLst>
              <a:ext uri="{FF2B5EF4-FFF2-40B4-BE49-F238E27FC236}">
                <a16:creationId xmlns:a16="http://schemas.microsoft.com/office/drawing/2014/main" id="{326284AD-F8D6-F075-BAB9-0F1B8FBBB3D6}"/>
              </a:ext>
            </a:extLst>
          </p:cNvPr>
          <p:cNvGrpSpPr/>
          <p:nvPr/>
        </p:nvGrpSpPr>
        <p:grpSpPr>
          <a:xfrm>
            <a:off x="595548" y="3808162"/>
            <a:ext cx="3480946" cy="2138562"/>
            <a:chOff x="576603" y="3796522"/>
            <a:chExt cx="3518836" cy="2161842"/>
          </a:xfrm>
        </p:grpSpPr>
        <p:pic>
          <p:nvPicPr>
            <p:cNvPr id="68" name="Picture 67">
              <a:extLst>
                <a:ext uri="{FF2B5EF4-FFF2-40B4-BE49-F238E27FC236}">
                  <a16:creationId xmlns:a16="http://schemas.microsoft.com/office/drawing/2014/main" id="{675E6447-3341-3655-51D1-6FC445AE37B5}"/>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77" name="Rounded Rectangle 76">
              <a:extLst>
                <a:ext uri="{FF2B5EF4-FFF2-40B4-BE49-F238E27FC236}">
                  <a16:creationId xmlns:a16="http://schemas.microsoft.com/office/drawing/2014/main" id="{3CA86E31-80B8-74FC-AF8D-B6763656F3CA}"/>
                </a:ext>
              </a:extLst>
            </p:cNvPr>
            <p:cNvSpPr/>
            <p:nvPr/>
          </p:nvSpPr>
          <p:spPr>
            <a:xfrm>
              <a:off x="782503" y="4475206"/>
              <a:ext cx="3107036" cy="804473"/>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317770"/>
                  </a:solidFill>
                  <a:latin typeface="SZTOS MEDIUM" pitchFamily="2" charset="77"/>
                  <a:ea typeface="SZTOS MEDIUM" pitchFamily="2" charset="77"/>
                  <a:cs typeface="SZTOS MEDIUM" pitchFamily="2" charset="77"/>
                </a:rPr>
                <a:t>Found in mushrooms, milk and sunshine!</a:t>
              </a:r>
              <a:endParaRPr lang="en-US" sz="1400" dirty="0">
                <a:solidFill>
                  <a:srgbClr val="317770"/>
                </a:solidFill>
              </a:endParaRPr>
            </a:p>
          </p:txBody>
        </p:sp>
      </p:grpSp>
      <p:grpSp>
        <p:nvGrpSpPr>
          <p:cNvPr id="83" name="3">
            <a:extLst>
              <a:ext uri="{FF2B5EF4-FFF2-40B4-BE49-F238E27FC236}">
                <a16:creationId xmlns:a16="http://schemas.microsoft.com/office/drawing/2014/main" id="{7C1AD56D-092C-5C1D-A4EC-04FFB366742E}"/>
              </a:ext>
            </a:extLst>
          </p:cNvPr>
          <p:cNvGrpSpPr/>
          <p:nvPr/>
        </p:nvGrpSpPr>
        <p:grpSpPr>
          <a:xfrm>
            <a:off x="7854233" y="1478430"/>
            <a:ext cx="3480946" cy="2138562"/>
            <a:chOff x="7835288" y="1466790"/>
            <a:chExt cx="3518836" cy="2161842"/>
          </a:xfrm>
        </p:grpSpPr>
        <p:pic>
          <p:nvPicPr>
            <p:cNvPr id="66" name="Picture 65">
              <a:extLst>
                <a:ext uri="{FF2B5EF4-FFF2-40B4-BE49-F238E27FC236}">
                  <a16:creationId xmlns:a16="http://schemas.microsoft.com/office/drawing/2014/main" id="{7BE2E16A-D9A2-0037-BB23-D825DD330C70}"/>
                </a:ext>
              </a:extLst>
            </p:cNvPr>
            <p:cNvPicPr>
              <a:picLocks noChangeAspect="1"/>
            </p:cNvPicPr>
            <p:nvPr/>
          </p:nvPicPr>
          <p:blipFill>
            <a:blip r:embed="rId5"/>
            <a:srcRect t="29521" b="29521"/>
            <a:stretch/>
          </p:blipFill>
          <p:spPr>
            <a:xfrm>
              <a:off x="7835288" y="1466790"/>
              <a:ext cx="3518836" cy="2161842"/>
            </a:xfrm>
            <a:prstGeom prst="roundRect">
              <a:avLst/>
            </a:prstGeom>
          </p:spPr>
        </p:pic>
        <p:sp>
          <p:nvSpPr>
            <p:cNvPr id="78" name="Rounded Rectangle 77">
              <a:extLst>
                <a:ext uri="{FF2B5EF4-FFF2-40B4-BE49-F238E27FC236}">
                  <a16:creationId xmlns:a16="http://schemas.microsoft.com/office/drawing/2014/main" id="{14C32AFA-8E1A-75F9-BFA9-62857D0E136C}"/>
                </a:ext>
              </a:extLst>
            </p:cNvPr>
            <p:cNvSpPr/>
            <p:nvPr/>
          </p:nvSpPr>
          <p:spPr>
            <a:xfrm>
              <a:off x="8041188" y="2145474"/>
              <a:ext cx="3107036" cy="804473"/>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6B5FBF"/>
                  </a:solidFill>
                  <a:latin typeface="SZTOS MEDIUM" pitchFamily="2" charset="77"/>
                  <a:ea typeface="SZTOS MEDIUM" pitchFamily="2" charset="77"/>
                  <a:cs typeface="SZTOS MEDIUM" pitchFamily="2" charset="77"/>
                </a:rPr>
                <a:t>Found in foods like oranges and berries.</a:t>
              </a:r>
              <a:endParaRPr lang="en-US" sz="1400" dirty="0">
                <a:solidFill>
                  <a:srgbClr val="6B5FBF"/>
                </a:solidFill>
              </a:endParaRPr>
            </a:p>
          </p:txBody>
        </p:sp>
      </p:grpSp>
      <p:grpSp>
        <p:nvGrpSpPr>
          <p:cNvPr id="82" name="2">
            <a:extLst>
              <a:ext uri="{FF2B5EF4-FFF2-40B4-BE49-F238E27FC236}">
                <a16:creationId xmlns:a16="http://schemas.microsoft.com/office/drawing/2014/main" id="{019F36A7-6469-8B26-B64F-44762F8CC13F}"/>
              </a:ext>
            </a:extLst>
          </p:cNvPr>
          <p:cNvGrpSpPr/>
          <p:nvPr/>
        </p:nvGrpSpPr>
        <p:grpSpPr>
          <a:xfrm>
            <a:off x="4215419" y="1478430"/>
            <a:ext cx="3480946" cy="2138562"/>
            <a:chOff x="4196475" y="1466790"/>
            <a:chExt cx="3518836" cy="2161842"/>
          </a:xfrm>
        </p:grpSpPr>
        <p:pic>
          <p:nvPicPr>
            <p:cNvPr id="65" name="Picture 64">
              <a:extLst>
                <a:ext uri="{FF2B5EF4-FFF2-40B4-BE49-F238E27FC236}">
                  <a16:creationId xmlns:a16="http://schemas.microsoft.com/office/drawing/2014/main" id="{482F093B-6EBA-0538-587F-A07BCF928443}"/>
                </a:ext>
              </a:extLst>
            </p:cNvPr>
            <p:cNvPicPr>
              <a:picLocks noChangeAspect="1"/>
            </p:cNvPicPr>
            <p:nvPr/>
          </p:nvPicPr>
          <p:blipFill>
            <a:blip r:embed="rId6"/>
            <a:srcRect l="4221" r="4221"/>
            <a:stretch/>
          </p:blipFill>
          <p:spPr>
            <a:xfrm>
              <a:off x="4196475" y="1466790"/>
              <a:ext cx="3518836" cy="2161842"/>
            </a:xfrm>
            <a:prstGeom prst="roundRect">
              <a:avLst/>
            </a:prstGeom>
          </p:spPr>
        </p:pic>
        <p:sp>
          <p:nvSpPr>
            <p:cNvPr id="79" name="Rounded Rectangle 78">
              <a:extLst>
                <a:ext uri="{FF2B5EF4-FFF2-40B4-BE49-F238E27FC236}">
                  <a16:creationId xmlns:a16="http://schemas.microsoft.com/office/drawing/2014/main" id="{4E20F816-BFAE-7FD8-CFB2-29E934BD2F75}"/>
                </a:ext>
              </a:extLst>
            </p:cNvPr>
            <p:cNvSpPr/>
            <p:nvPr/>
          </p:nvSpPr>
          <p:spPr>
            <a:xfrm>
              <a:off x="4402375" y="2145474"/>
              <a:ext cx="3107036" cy="804473"/>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2F7A34"/>
                  </a:solidFill>
                  <a:latin typeface="SZTOS MEDIUM" pitchFamily="2" charset="77"/>
                  <a:ea typeface="SZTOS MEDIUM" pitchFamily="2" charset="77"/>
                  <a:cs typeface="SZTOS MEDIUM" pitchFamily="2" charset="77"/>
                </a:rPr>
                <a:t>Found in foods like eggs, mushrooms and fish.</a:t>
              </a:r>
            </a:p>
          </p:txBody>
        </p:sp>
      </p:grpSp>
      <p:grpSp>
        <p:nvGrpSpPr>
          <p:cNvPr id="81" name="1">
            <a:extLst>
              <a:ext uri="{FF2B5EF4-FFF2-40B4-BE49-F238E27FC236}">
                <a16:creationId xmlns:a16="http://schemas.microsoft.com/office/drawing/2014/main" id="{34986D84-A9C8-AC16-73BB-CD1B62DCEC39}"/>
              </a:ext>
            </a:extLst>
          </p:cNvPr>
          <p:cNvGrpSpPr/>
          <p:nvPr/>
        </p:nvGrpSpPr>
        <p:grpSpPr>
          <a:xfrm>
            <a:off x="595548" y="1478430"/>
            <a:ext cx="3480946" cy="2138562"/>
            <a:chOff x="576603" y="1466790"/>
            <a:chExt cx="3518836" cy="2161842"/>
          </a:xfrm>
        </p:grpSpPr>
        <p:pic>
          <p:nvPicPr>
            <p:cNvPr id="64" name="Picture 63" descr="A pile of carrots&#10;&#10;AI-generated content may be incorrect.">
              <a:extLst>
                <a:ext uri="{FF2B5EF4-FFF2-40B4-BE49-F238E27FC236}">
                  <a16:creationId xmlns:a16="http://schemas.microsoft.com/office/drawing/2014/main" id="{A5E4480C-68A5-0738-867D-03FB7A3A1BB0}"/>
                </a:ext>
              </a:extLst>
            </p:cNvPr>
            <p:cNvPicPr>
              <a:picLocks noChangeAspect="1"/>
            </p:cNvPicPr>
            <p:nvPr/>
          </p:nvPicPr>
          <p:blipFill>
            <a:blip r:embed="rId7"/>
            <a:srcRect b="1397"/>
            <a:stretch>
              <a:fillRect/>
            </a:stretch>
          </p:blipFill>
          <p:spPr>
            <a:xfrm>
              <a:off x="576603" y="1466790"/>
              <a:ext cx="3518836" cy="2161842"/>
            </a:xfrm>
            <a:prstGeom prst="roundRect">
              <a:avLst/>
            </a:prstGeom>
          </p:spPr>
        </p:pic>
        <p:sp>
          <p:nvSpPr>
            <p:cNvPr id="80" name="Rounded Rectangle 79">
              <a:extLst>
                <a:ext uri="{FF2B5EF4-FFF2-40B4-BE49-F238E27FC236}">
                  <a16:creationId xmlns:a16="http://schemas.microsoft.com/office/drawing/2014/main" id="{47AD9A12-C182-6455-BED2-C3DAA594F90E}"/>
                </a:ext>
              </a:extLst>
            </p:cNvPr>
            <p:cNvSpPr/>
            <p:nvPr/>
          </p:nvSpPr>
          <p:spPr>
            <a:xfrm>
              <a:off x="782503" y="2145474"/>
              <a:ext cx="3107036" cy="804473"/>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rgbClr val="995C17"/>
                  </a:solidFill>
                  <a:latin typeface="SZTOS MEDIUM" pitchFamily="2" charset="77"/>
                  <a:ea typeface="SZTOS MEDIUM" pitchFamily="2" charset="77"/>
                  <a:cs typeface="SZTOS MEDIUM" pitchFamily="2" charset="77"/>
                </a:rPr>
                <a:t>Found in foods like carrots and spinach.</a:t>
              </a:r>
              <a:endParaRPr lang="en-US" sz="1400" dirty="0">
                <a:solidFill>
                  <a:srgbClr val="995C17"/>
                </a:solidFill>
              </a:endParaRPr>
            </a:p>
          </p:txBody>
        </p:sp>
      </p:grpSp>
      <p:grpSp>
        <p:nvGrpSpPr>
          <p:cNvPr id="129" name="A">
            <a:extLst>
              <a:ext uri="{FF2B5EF4-FFF2-40B4-BE49-F238E27FC236}">
                <a16:creationId xmlns:a16="http://schemas.microsoft.com/office/drawing/2014/main" id="{B7308685-2385-F11E-7AF2-B669E121101D}"/>
              </a:ext>
            </a:extLst>
          </p:cNvPr>
          <p:cNvGrpSpPr/>
          <p:nvPr/>
        </p:nvGrpSpPr>
        <p:grpSpPr>
          <a:xfrm>
            <a:off x="576603" y="1466790"/>
            <a:ext cx="3518835" cy="2161842"/>
            <a:chOff x="576603" y="1466790"/>
            <a:chExt cx="3518835" cy="2161842"/>
          </a:xfrm>
        </p:grpSpPr>
        <p:sp>
          <p:nvSpPr>
            <p:cNvPr id="87" name="Rounded Rectangle 86">
              <a:extLst>
                <a:ext uri="{FF2B5EF4-FFF2-40B4-BE49-F238E27FC236}">
                  <a16:creationId xmlns:a16="http://schemas.microsoft.com/office/drawing/2014/main" id="{6210D662-6471-C6B0-0C44-00BA42B2F9A0}"/>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 name="Group 102">
              <a:extLst>
                <a:ext uri="{FF2B5EF4-FFF2-40B4-BE49-F238E27FC236}">
                  <a16:creationId xmlns:a16="http://schemas.microsoft.com/office/drawing/2014/main" id="{98E51B56-F57A-31C1-621C-F9D48F20DB26}"/>
                </a:ext>
              </a:extLst>
            </p:cNvPr>
            <p:cNvGrpSpPr/>
            <p:nvPr/>
          </p:nvGrpSpPr>
          <p:grpSpPr>
            <a:xfrm>
              <a:off x="576603" y="1716504"/>
              <a:ext cx="3518834" cy="1626328"/>
              <a:chOff x="576603" y="1716504"/>
              <a:chExt cx="3518834" cy="1626328"/>
            </a:xfrm>
          </p:grpSpPr>
          <p:sp>
            <p:nvSpPr>
              <p:cNvPr id="94" name="TextBox 93">
                <a:extLst>
                  <a:ext uri="{FF2B5EF4-FFF2-40B4-BE49-F238E27FC236}">
                    <a16:creationId xmlns:a16="http://schemas.microsoft.com/office/drawing/2014/main" id="{69EA456A-157B-DAE0-F193-63400A5AB88B}"/>
                  </a:ext>
                </a:extLst>
              </p:cNvPr>
              <p:cNvSpPr txBox="1"/>
              <p:nvPr/>
            </p:nvSpPr>
            <p:spPr>
              <a:xfrm>
                <a:off x="576603" y="2031281"/>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A</a:t>
                </a:r>
                <a:endParaRPr lang="en-US" sz="6600" dirty="0">
                  <a:solidFill>
                    <a:schemeClr val="bg1"/>
                  </a:solidFill>
                </a:endParaRPr>
              </a:p>
            </p:txBody>
          </p:sp>
          <p:sp>
            <p:nvSpPr>
              <p:cNvPr id="101" name="TextBox 100">
                <a:extLst>
                  <a:ext uri="{FF2B5EF4-FFF2-40B4-BE49-F238E27FC236}">
                    <a16:creationId xmlns:a16="http://schemas.microsoft.com/office/drawing/2014/main" id="{4D07F3C7-9629-FB94-4E05-CB81F3BDB0C4}"/>
                  </a:ext>
                </a:extLst>
              </p:cNvPr>
              <p:cNvSpPr txBox="1"/>
              <p:nvPr/>
            </p:nvSpPr>
            <p:spPr>
              <a:xfrm>
                <a:off x="588898" y="1716504"/>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a:t>
                </a:r>
                <a:endParaRPr lang="en-US" sz="2400" dirty="0"/>
              </a:p>
            </p:txBody>
          </p:sp>
          <p:sp>
            <p:nvSpPr>
              <p:cNvPr id="102" name="TextBox 101">
                <a:extLst>
                  <a:ext uri="{FF2B5EF4-FFF2-40B4-BE49-F238E27FC236}">
                    <a16:creationId xmlns:a16="http://schemas.microsoft.com/office/drawing/2014/main" id="{AA3A2500-5CDF-E49F-427B-3B69F4092CF5}"/>
                  </a:ext>
                </a:extLst>
              </p:cNvPr>
              <p:cNvSpPr txBox="1"/>
              <p:nvPr/>
            </p:nvSpPr>
            <p:spPr>
              <a:xfrm>
                <a:off x="588898" y="2973500"/>
                <a:ext cx="3506539" cy="36933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Helps you see. </a:t>
                </a:r>
                <a:endParaRPr lang="en-US" dirty="0">
                  <a:solidFill>
                    <a:srgbClr val="3D3432"/>
                  </a:solidFill>
                  <a:latin typeface="Montserrat" pitchFamily="2" charset="77"/>
                </a:endParaRPr>
              </a:p>
            </p:txBody>
          </p:sp>
        </p:grpSp>
      </p:grpSp>
      <p:grpSp>
        <p:nvGrpSpPr>
          <p:cNvPr id="130" name="B">
            <a:extLst>
              <a:ext uri="{FF2B5EF4-FFF2-40B4-BE49-F238E27FC236}">
                <a16:creationId xmlns:a16="http://schemas.microsoft.com/office/drawing/2014/main" id="{417DF33A-DE29-4DF3-D025-760980702793}"/>
              </a:ext>
            </a:extLst>
          </p:cNvPr>
          <p:cNvGrpSpPr/>
          <p:nvPr/>
        </p:nvGrpSpPr>
        <p:grpSpPr>
          <a:xfrm>
            <a:off x="4188647" y="1466790"/>
            <a:ext cx="3520515" cy="2161842"/>
            <a:chOff x="4188647" y="1466790"/>
            <a:chExt cx="3520515" cy="2161842"/>
          </a:xfrm>
        </p:grpSpPr>
        <p:sp>
          <p:nvSpPr>
            <p:cNvPr id="88" name="Rounded Rectangle 87">
              <a:extLst>
                <a:ext uri="{FF2B5EF4-FFF2-40B4-BE49-F238E27FC236}">
                  <a16:creationId xmlns:a16="http://schemas.microsoft.com/office/drawing/2014/main" id="{556D169F-E524-4752-5FBA-B68B8D1A027A}"/>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6" name="Group 105">
              <a:extLst>
                <a:ext uri="{FF2B5EF4-FFF2-40B4-BE49-F238E27FC236}">
                  <a16:creationId xmlns:a16="http://schemas.microsoft.com/office/drawing/2014/main" id="{7CDBBFB4-2EF3-883B-C6E4-3327A749C0F5}"/>
                </a:ext>
              </a:extLst>
            </p:cNvPr>
            <p:cNvGrpSpPr/>
            <p:nvPr/>
          </p:nvGrpSpPr>
          <p:grpSpPr>
            <a:xfrm>
              <a:off x="4188647" y="1527619"/>
              <a:ext cx="3518834" cy="1979126"/>
              <a:chOff x="576603" y="1527619"/>
              <a:chExt cx="3518834" cy="1979126"/>
            </a:xfrm>
          </p:grpSpPr>
          <p:sp>
            <p:nvSpPr>
              <p:cNvPr id="107" name="TextBox 106">
                <a:extLst>
                  <a:ext uri="{FF2B5EF4-FFF2-40B4-BE49-F238E27FC236}">
                    <a16:creationId xmlns:a16="http://schemas.microsoft.com/office/drawing/2014/main" id="{14072B40-0B83-1755-6030-BEA3684E232D}"/>
                  </a:ext>
                </a:extLst>
              </p:cNvPr>
              <p:cNvSpPr txBox="1"/>
              <p:nvPr/>
            </p:nvSpPr>
            <p:spPr>
              <a:xfrm>
                <a:off x="576603" y="1527619"/>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B</a:t>
                </a:r>
                <a:endParaRPr lang="en-US" sz="6600" dirty="0">
                  <a:solidFill>
                    <a:schemeClr val="bg1"/>
                  </a:solidFill>
                </a:endParaRPr>
              </a:p>
            </p:txBody>
          </p:sp>
          <p:sp>
            <p:nvSpPr>
              <p:cNvPr id="108" name="TextBox 107">
                <a:extLst>
                  <a:ext uri="{FF2B5EF4-FFF2-40B4-BE49-F238E27FC236}">
                    <a16:creationId xmlns:a16="http://schemas.microsoft.com/office/drawing/2014/main" id="{B73C446F-723E-D139-70EE-B9DA6FB6074D}"/>
                  </a:ext>
                </a:extLst>
              </p:cNvPr>
              <p:cNvSpPr txBox="1"/>
              <p:nvPr/>
            </p:nvSpPr>
            <p:spPr>
              <a:xfrm>
                <a:off x="588898" y="2435471"/>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Vitamins</a:t>
                </a:r>
                <a:endParaRPr lang="en-US" sz="2400" dirty="0"/>
              </a:p>
            </p:txBody>
          </p:sp>
          <p:sp>
            <p:nvSpPr>
              <p:cNvPr id="109" name="TextBox 108">
                <a:extLst>
                  <a:ext uri="{FF2B5EF4-FFF2-40B4-BE49-F238E27FC236}">
                    <a16:creationId xmlns:a16="http://schemas.microsoft.com/office/drawing/2014/main" id="{18CEAE65-9BB5-0083-DAB9-7D901A3062C4}"/>
                  </a:ext>
                </a:extLst>
              </p:cNvPr>
              <p:cNvSpPr txBox="1"/>
              <p:nvPr/>
            </p:nvSpPr>
            <p:spPr>
              <a:xfrm>
                <a:off x="786969" y="2860414"/>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Gives you energy and helps your brain.</a:t>
                </a:r>
                <a:endParaRPr lang="en-US" dirty="0">
                  <a:solidFill>
                    <a:srgbClr val="3D3432"/>
                  </a:solidFill>
                  <a:latin typeface="Montserrat" pitchFamily="2" charset="77"/>
                </a:endParaRPr>
              </a:p>
            </p:txBody>
          </p:sp>
        </p:grpSp>
      </p:grpSp>
      <p:grpSp>
        <p:nvGrpSpPr>
          <p:cNvPr id="131" name="C">
            <a:extLst>
              <a:ext uri="{FF2B5EF4-FFF2-40B4-BE49-F238E27FC236}">
                <a16:creationId xmlns:a16="http://schemas.microsoft.com/office/drawing/2014/main" id="{3850AB10-9805-C629-67A1-CCDAA9B56C91}"/>
              </a:ext>
            </a:extLst>
          </p:cNvPr>
          <p:cNvGrpSpPr/>
          <p:nvPr/>
        </p:nvGrpSpPr>
        <p:grpSpPr>
          <a:xfrm>
            <a:off x="7816345" y="1466790"/>
            <a:ext cx="3531631" cy="2161842"/>
            <a:chOff x="7816345" y="1466790"/>
            <a:chExt cx="3531631" cy="2161842"/>
          </a:xfrm>
        </p:grpSpPr>
        <p:sp>
          <p:nvSpPr>
            <p:cNvPr id="89" name="Rounded Rectangle 88">
              <a:extLst>
                <a:ext uri="{FF2B5EF4-FFF2-40B4-BE49-F238E27FC236}">
                  <a16:creationId xmlns:a16="http://schemas.microsoft.com/office/drawing/2014/main" id="{92FD50C7-750D-4330-DB22-59953DCAD7A7}"/>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0" name="Group 109">
              <a:extLst>
                <a:ext uri="{FF2B5EF4-FFF2-40B4-BE49-F238E27FC236}">
                  <a16:creationId xmlns:a16="http://schemas.microsoft.com/office/drawing/2014/main" id="{7A714A9C-351D-0195-CB33-E4A2C9412911}"/>
                </a:ext>
              </a:extLst>
            </p:cNvPr>
            <p:cNvGrpSpPr/>
            <p:nvPr/>
          </p:nvGrpSpPr>
          <p:grpSpPr>
            <a:xfrm>
              <a:off x="7816345" y="1619138"/>
              <a:ext cx="3518834" cy="1903327"/>
              <a:chOff x="576603" y="1619138"/>
              <a:chExt cx="3518834" cy="1903327"/>
            </a:xfrm>
          </p:grpSpPr>
          <p:sp>
            <p:nvSpPr>
              <p:cNvPr id="111" name="TextBox 110">
                <a:extLst>
                  <a:ext uri="{FF2B5EF4-FFF2-40B4-BE49-F238E27FC236}">
                    <a16:creationId xmlns:a16="http://schemas.microsoft.com/office/drawing/2014/main" id="{AFD87BE7-B349-69EF-EDCF-8FC1794EF3E4}"/>
                  </a:ext>
                </a:extLst>
              </p:cNvPr>
              <p:cNvSpPr txBox="1"/>
              <p:nvPr/>
            </p:nvSpPr>
            <p:spPr>
              <a:xfrm>
                <a:off x="576603" y="1933915"/>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C</a:t>
                </a:r>
                <a:endParaRPr lang="en-US" sz="6600" dirty="0">
                  <a:solidFill>
                    <a:schemeClr val="bg1"/>
                  </a:solidFill>
                </a:endParaRPr>
              </a:p>
            </p:txBody>
          </p:sp>
          <p:sp>
            <p:nvSpPr>
              <p:cNvPr id="112" name="TextBox 111">
                <a:extLst>
                  <a:ext uri="{FF2B5EF4-FFF2-40B4-BE49-F238E27FC236}">
                    <a16:creationId xmlns:a16="http://schemas.microsoft.com/office/drawing/2014/main" id="{9D1995F1-707C-31F6-944D-4918E4278F90}"/>
                  </a:ext>
                </a:extLst>
              </p:cNvPr>
              <p:cNvSpPr txBox="1"/>
              <p:nvPr/>
            </p:nvSpPr>
            <p:spPr>
              <a:xfrm>
                <a:off x="588898" y="1619138"/>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a:t>
                </a:r>
                <a:endParaRPr lang="en-US" sz="2400" dirty="0"/>
              </a:p>
            </p:txBody>
          </p:sp>
          <p:sp>
            <p:nvSpPr>
              <p:cNvPr id="113" name="TextBox 112">
                <a:extLst>
                  <a:ext uri="{FF2B5EF4-FFF2-40B4-BE49-F238E27FC236}">
                    <a16:creationId xmlns:a16="http://schemas.microsoft.com/office/drawing/2014/main" id="{26FDEA9C-86AD-D071-FBA3-3CA4A94A258E}"/>
                  </a:ext>
                </a:extLst>
              </p:cNvPr>
              <p:cNvSpPr txBox="1"/>
              <p:nvPr/>
            </p:nvSpPr>
            <p:spPr>
              <a:xfrm>
                <a:off x="850693" y="2876134"/>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Helps your skin and immune defence. </a:t>
                </a:r>
                <a:endParaRPr lang="en-US" dirty="0">
                  <a:solidFill>
                    <a:srgbClr val="3D3432"/>
                  </a:solidFill>
                  <a:latin typeface="Montserrat" pitchFamily="2" charset="77"/>
                </a:endParaRPr>
              </a:p>
            </p:txBody>
          </p:sp>
        </p:grpSp>
      </p:grpSp>
      <p:grpSp>
        <p:nvGrpSpPr>
          <p:cNvPr id="128" name="D">
            <a:extLst>
              <a:ext uri="{FF2B5EF4-FFF2-40B4-BE49-F238E27FC236}">
                <a16:creationId xmlns:a16="http://schemas.microsoft.com/office/drawing/2014/main" id="{77C946A5-47B4-D171-7381-78B570B73F7F}"/>
              </a:ext>
            </a:extLst>
          </p:cNvPr>
          <p:cNvGrpSpPr/>
          <p:nvPr/>
        </p:nvGrpSpPr>
        <p:grpSpPr>
          <a:xfrm>
            <a:off x="576603" y="3790221"/>
            <a:ext cx="3518835" cy="2161842"/>
            <a:chOff x="576603" y="3790221"/>
            <a:chExt cx="3518835" cy="2161842"/>
          </a:xfrm>
        </p:grpSpPr>
        <p:sp>
          <p:nvSpPr>
            <p:cNvPr id="90" name="Rounded Rectangle 89">
              <a:extLst>
                <a:ext uri="{FF2B5EF4-FFF2-40B4-BE49-F238E27FC236}">
                  <a16:creationId xmlns:a16="http://schemas.microsoft.com/office/drawing/2014/main" id="{E234B083-7099-6A0D-DA46-24316E71D05B}"/>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4" name="Group 113">
              <a:extLst>
                <a:ext uri="{FF2B5EF4-FFF2-40B4-BE49-F238E27FC236}">
                  <a16:creationId xmlns:a16="http://schemas.microsoft.com/office/drawing/2014/main" id="{403265E0-12D0-9DF7-BBA7-58ED5950A708}"/>
                </a:ext>
              </a:extLst>
            </p:cNvPr>
            <p:cNvGrpSpPr/>
            <p:nvPr/>
          </p:nvGrpSpPr>
          <p:grpSpPr>
            <a:xfrm>
              <a:off x="576603" y="3899808"/>
              <a:ext cx="3518834" cy="1903327"/>
              <a:chOff x="576603" y="1603190"/>
              <a:chExt cx="3518834" cy="1903327"/>
            </a:xfrm>
          </p:grpSpPr>
          <p:sp>
            <p:nvSpPr>
              <p:cNvPr id="115" name="TextBox 114">
                <a:extLst>
                  <a:ext uri="{FF2B5EF4-FFF2-40B4-BE49-F238E27FC236}">
                    <a16:creationId xmlns:a16="http://schemas.microsoft.com/office/drawing/2014/main" id="{2CFA0FDA-00B4-E5CB-1496-A9A06AAE6332}"/>
                  </a:ext>
                </a:extLst>
              </p:cNvPr>
              <p:cNvSpPr txBox="1"/>
              <p:nvPr/>
            </p:nvSpPr>
            <p:spPr>
              <a:xfrm>
                <a:off x="576603" y="1917967"/>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D</a:t>
                </a:r>
                <a:endParaRPr lang="en-US" sz="6600" dirty="0">
                  <a:solidFill>
                    <a:schemeClr val="bg1"/>
                  </a:solidFill>
                </a:endParaRPr>
              </a:p>
            </p:txBody>
          </p:sp>
          <p:sp>
            <p:nvSpPr>
              <p:cNvPr id="116" name="TextBox 115">
                <a:extLst>
                  <a:ext uri="{FF2B5EF4-FFF2-40B4-BE49-F238E27FC236}">
                    <a16:creationId xmlns:a16="http://schemas.microsoft.com/office/drawing/2014/main" id="{6F299EBB-AF0F-80AA-6341-37A4940D5A9B}"/>
                  </a:ext>
                </a:extLst>
              </p:cNvPr>
              <p:cNvSpPr txBox="1"/>
              <p:nvPr/>
            </p:nvSpPr>
            <p:spPr>
              <a:xfrm>
                <a:off x="588898" y="1603190"/>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a:t>
                </a:r>
                <a:endParaRPr lang="en-US" sz="2400" dirty="0"/>
              </a:p>
            </p:txBody>
          </p:sp>
          <p:sp>
            <p:nvSpPr>
              <p:cNvPr id="117" name="TextBox 116">
                <a:extLst>
                  <a:ext uri="{FF2B5EF4-FFF2-40B4-BE49-F238E27FC236}">
                    <a16:creationId xmlns:a16="http://schemas.microsoft.com/office/drawing/2014/main" id="{9F9D8BBC-A83D-D2B7-A46E-12CA04408E8C}"/>
                  </a:ext>
                </a:extLst>
              </p:cNvPr>
              <p:cNvSpPr txBox="1"/>
              <p:nvPr/>
            </p:nvSpPr>
            <p:spPr>
              <a:xfrm>
                <a:off x="1045023" y="2860186"/>
                <a:ext cx="259429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Helps your bones grow strong.</a:t>
                </a:r>
                <a:endParaRPr lang="en-US" dirty="0">
                  <a:solidFill>
                    <a:srgbClr val="3D3432"/>
                  </a:solidFill>
                  <a:latin typeface="Montserrat" pitchFamily="2" charset="77"/>
                </a:endParaRPr>
              </a:p>
            </p:txBody>
          </p:sp>
        </p:grpSp>
      </p:grpSp>
      <p:grpSp>
        <p:nvGrpSpPr>
          <p:cNvPr id="127" name="E">
            <a:extLst>
              <a:ext uri="{FF2B5EF4-FFF2-40B4-BE49-F238E27FC236}">
                <a16:creationId xmlns:a16="http://schemas.microsoft.com/office/drawing/2014/main" id="{71C42D89-1856-26ED-0A61-77B98D18F8FC}"/>
              </a:ext>
            </a:extLst>
          </p:cNvPr>
          <p:cNvGrpSpPr/>
          <p:nvPr/>
        </p:nvGrpSpPr>
        <p:grpSpPr>
          <a:xfrm>
            <a:off x="4188647" y="3790221"/>
            <a:ext cx="3520515" cy="2161842"/>
            <a:chOff x="4188647" y="3790221"/>
            <a:chExt cx="3520515" cy="2161842"/>
          </a:xfrm>
        </p:grpSpPr>
        <p:sp>
          <p:nvSpPr>
            <p:cNvPr id="91" name="Rounded Rectangle 90">
              <a:extLst>
                <a:ext uri="{FF2B5EF4-FFF2-40B4-BE49-F238E27FC236}">
                  <a16:creationId xmlns:a16="http://schemas.microsoft.com/office/drawing/2014/main" id="{387B424A-3B89-EF2B-899D-5DA71C9236BB}"/>
                </a:ext>
              </a:extLst>
            </p:cNvPr>
            <p:cNvSpPr/>
            <p:nvPr/>
          </p:nvSpPr>
          <p:spPr>
            <a:xfrm>
              <a:off x="4202623" y="3790221"/>
              <a:ext cx="3506539" cy="2161842"/>
            </a:xfrm>
            <a:prstGeom prst="roundRect">
              <a:avLst/>
            </a:prstGeom>
            <a:solidFill>
              <a:srgbClr val="E5BD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8" name="Group 117">
              <a:extLst>
                <a:ext uri="{FF2B5EF4-FFF2-40B4-BE49-F238E27FC236}">
                  <a16:creationId xmlns:a16="http://schemas.microsoft.com/office/drawing/2014/main" id="{61920F03-18CD-95AF-ED31-1C809DBA455E}"/>
                </a:ext>
              </a:extLst>
            </p:cNvPr>
            <p:cNvGrpSpPr/>
            <p:nvPr/>
          </p:nvGrpSpPr>
          <p:grpSpPr>
            <a:xfrm>
              <a:off x="4188647" y="4013122"/>
              <a:ext cx="3518834" cy="1626328"/>
              <a:chOff x="576603" y="1716504"/>
              <a:chExt cx="3518834" cy="1626328"/>
            </a:xfrm>
          </p:grpSpPr>
          <p:sp>
            <p:nvSpPr>
              <p:cNvPr id="119" name="TextBox 118">
                <a:extLst>
                  <a:ext uri="{FF2B5EF4-FFF2-40B4-BE49-F238E27FC236}">
                    <a16:creationId xmlns:a16="http://schemas.microsoft.com/office/drawing/2014/main" id="{88909825-38B6-CE59-1A85-43D0C1B8CC31}"/>
                  </a:ext>
                </a:extLst>
              </p:cNvPr>
              <p:cNvSpPr txBox="1"/>
              <p:nvPr/>
            </p:nvSpPr>
            <p:spPr>
              <a:xfrm>
                <a:off x="576603" y="2031281"/>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E</a:t>
                </a:r>
                <a:endParaRPr lang="en-US" sz="6600" dirty="0">
                  <a:solidFill>
                    <a:schemeClr val="bg1"/>
                  </a:solidFill>
                </a:endParaRPr>
              </a:p>
            </p:txBody>
          </p:sp>
          <p:sp>
            <p:nvSpPr>
              <p:cNvPr id="120" name="TextBox 119">
                <a:extLst>
                  <a:ext uri="{FF2B5EF4-FFF2-40B4-BE49-F238E27FC236}">
                    <a16:creationId xmlns:a16="http://schemas.microsoft.com/office/drawing/2014/main" id="{B3DD027D-C4C1-104D-7337-38C41A09A655}"/>
                  </a:ext>
                </a:extLst>
              </p:cNvPr>
              <p:cNvSpPr txBox="1"/>
              <p:nvPr/>
            </p:nvSpPr>
            <p:spPr>
              <a:xfrm>
                <a:off x="588898" y="1716504"/>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a:t>
                </a:r>
                <a:endParaRPr lang="en-US" sz="2400" dirty="0"/>
              </a:p>
            </p:txBody>
          </p:sp>
          <p:sp>
            <p:nvSpPr>
              <p:cNvPr id="121" name="TextBox 120">
                <a:extLst>
                  <a:ext uri="{FF2B5EF4-FFF2-40B4-BE49-F238E27FC236}">
                    <a16:creationId xmlns:a16="http://schemas.microsoft.com/office/drawing/2014/main" id="{600B4970-2962-5563-9537-B9F021B284E7}"/>
                  </a:ext>
                </a:extLst>
              </p:cNvPr>
              <p:cNvSpPr txBox="1"/>
              <p:nvPr/>
            </p:nvSpPr>
            <p:spPr>
              <a:xfrm>
                <a:off x="588898" y="2973500"/>
                <a:ext cx="3506539" cy="36933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Helps your skin.</a:t>
                </a:r>
                <a:endParaRPr lang="en-US" dirty="0">
                  <a:solidFill>
                    <a:srgbClr val="3D3432"/>
                  </a:solidFill>
                  <a:latin typeface="Montserrat" pitchFamily="2" charset="77"/>
                </a:endParaRPr>
              </a:p>
            </p:txBody>
          </p:sp>
        </p:grpSp>
      </p:grpSp>
      <p:grpSp>
        <p:nvGrpSpPr>
          <p:cNvPr id="126" name="K">
            <a:extLst>
              <a:ext uri="{FF2B5EF4-FFF2-40B4-BE49-F238E27FC236}">
                <a16:creationId xmlns:a16="http://schemas.microsoft.com/office/drawing/2014/main" id="{FEE2B758-C23B-1636-64DD-8BD659F21F68}"/>
              </a:ext>
            </a:extLst>
          </p:cNvPr>
          <p:cNvGrpSpPr/>
          <p:nvPr/>
        </p:nvGrpSpPr>
        <p:grpSpPr>
          <a:xfrm>
            <a:off x="7816345" y="3790221"/>
            <a:ext cx="3531631" cy="2161842"/>
            <a:chOff x="7816345" y="3790221"/>
            <a:chExt cx="3531631" cy="2161842"/>
          </a:xfrm>
        </p:grpSpPr>
        <p:sp>
          <p:nvSpPr>
            <p:cNvPr id="92" name="Rounded Rectangle 91">
              <a:extLst>
                <a:ext uri="{FF2B5EF4-FFF2-40B4-BE49-F238E27FC236}">
                  <a16:creationId xmlns:a16="http://schemas.microsoft.com/office/drawing/2014/main" id="{4419D17D-14D1-D6FD-8F99-27AE53BB2786}"/>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2" name="Group 121">
              <a:extLst>
                <a:ext uri="{FF2B5EF4-FFF2-40B4-BE49-F238E27FC236}">
                  <a16:creationId xmlns:a16="http://schemas.microsoft.com/office/drawing/2014/main" id="{A7FC5EDC-D983-A196-32F1-83E32BE2CD81}"/>
                </a:ext>
              </a:extLst>
            </p:cNvPr>
            <p:cNvGrpSpPr/>
            <p:nvPr/>
          </p:nvGrpSpPr>
          <p:grpSpPr>
            <a:xfrm>
              <a:off x="7816345" y="4013122"/>
              <a:ext cx="3518834" cy="1626328"/>
              <a:chOff x="576603" y="1716504"/>
              <a:chExt cx="3518834" cy="1626328"/>
            </a:xfrm>
          </p:grpSpPr>
          <p:sp>
            <p:nvSpPr>
              <p:cNvPr id="123" name="TextBox 122">
                <a:extLst>
                  <a:ext uri="{FF2B5EF4-FFF2-40B4-BE49-F238E27FC236}">
                    <a16:creationId xmlns:a16="http://schemas.microsoft.com/office/drawing/2014/main" id="{D6122480-F310-4B73-AEDA-A63D0A1477B2}"/>
                  </a:ext>
                </a:extLst>
              </p:cNvPr>
              <p:cNvSpPr txBox="1"/>
              <p:nvPr/>
            </p:nvSpPr>
            <p:spPr>
              <a:xfrm>
                <a:off x="576603" y="2031281"/>
                <a:ext cx="3499893" cy="1107996"/>
              </a:xfrm>
              <a:prstGeom prst="rect">
                <a:avLst/>
              </a:prstGeom>
              <a:noFill/>
            </p:spPr>
            <p:txBody>
              <a:bodyPr wrap="square">
                <a:spAutoFit/>
              </a:bodyPr>
              <a:lstStyle/>
              <a:p>
                <a:pPr algn="ctr"/>
                <a:r>
                  <a:rPr lang="en-US" sz="6600" b="1" dirty="0">
                    <a:solidFill>
                      <a:schemeClr val="bg1"/>
                    </a:solidFill>
                    <a:latin typeface="Sztosfixed" pitchFamily="2" charset="77"/>
                    <a:ea typeface="Sztosfixed" pitchFamily="2" charset="77"/>
                    <a:cs typeface="Sztosfixed" pitchFamily="2" charset="77"/>
                  </a:rPr>
                  <a:t>K</a:t>
                </a:r>
                <a:endParaRPr lang="en-US" sz="6600" dirty="0">
                  <a:solidFill>
                    <a:schemeClr val="bg1"/>
                  </a:solidFill>
                </a:endParaRPr>
              </a:p>
            </p:txBody>
          </p:sp>
          <p:sp>
            <p:nvSpPr>
              <p:cNvPr id="124" name="TextBox 123">
                <a:extLst>
                  <a:ext uri="{FF2B5EF4-FFF2-40B4-BE49-F238E27FC236}">
                    <a16:creationId xmlns:a16="http://schemas.microsoft.com/office/drawing/2014/main" id="{CB069279-4171-EAB6-5E15-AF3FCAB9A616}"/>
                  </a:ext>
                </a:extLst>
              </p:cNvPr>
              <p:cNvSpPr txBox="1"/>
              <p:nvPr/>
            </p:nvSpPr>
            <p:spPr>
              <a:xfrm>
                <a:off x="588898" y="1716504"/>
                <a:ext cx="3506539" cy="461665"/>
              </a:xfrm>
              <a:prstGeom prst="rect">
                <a:avLst/>
              </a:prstGeom>
              <a:noFill/>
            </p:spPr>
            <p:txBody>
              <a:bodyPr wrap="square">
                <a:spAutoFit/>
              </a:bodyPr>
              <a:lstStyle/>
              <a:p>
                <a:pPr algn="ctr"/>
                <a:r>
                  <a:rPr lang="en-AU" sz="2400" dirty="0">
                    <a:solidFill>
                      <a:schemeClr val="bg1"/>
                    </a:solidFill>
                    <a:latin typeface="Sztosfixed" pitchFamily="2" charset="77"/>
                    <a:ea typeface="Sztosfixed" pitchFamily="2" charset="77"/>
                    <a:cs typeface="Sztosfixed" pitchFamily="2" charset="77"/>
                  </a:rPr>
                  <a:t>Vitamin</a:t>
                </a:r>
                <a:endParaRPr lang="en-US" sz="2400" dirty="0"/>
              </a:p>
            </p:txBody>
          </p:sp>
          <p:sp>
            <p:nvSpPr>
              <p:cNvPr id="125" name="TextBox 124">
                <a:extLst>
                  <a:ext uri="{FF2B5EF4-FFF2-40B4-BE49-F238E27FC236}">
                    <a16:creationId xmlns:a16="http://schemas.microsoft.com/office/drawing/2014/main" id="{C10D6755-5FC7-5E28-717B-744304DDBFB9}"/>
                  </a:ext>
                </a:extLst>
              </p:cNvPr>
              <p:cNvSpPr txBox="1"/>
              <p:nvPr/>
            </p:nvSpPr>
            <p:spPr>
              <a:xfrm>
                <a:off x="588898" y="2973500"/>
                <a:ext cx="3506539" cy="36933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Helps heal cuts and bruises.</a:t>
                </a:r>
                <a:endParaRPr lang="en-US" dirty="0">
                  <a:solidFill>
                    <a:srgbClr val="3D3432"/>
                  </a:solidFill>
                  <a:latin typeface="Montserrat" pitchFamily="2" charset="77"/>
                </a:endParaRPr>
              </a:p>
            </p:txBody>
          </p:sp>
        </p:grpSp>
      </p:grpSp>
      <p:sp>
        <p:nvSpPr>
          <p:cNvPr id="47" name="Google Shape;151;p10">
            <a:extLst>
              <a:ext uri="{FF2B5EF4-FFF2-40B4-BE49-F238E27FC236}">
                <a16:creationId xmlns:a16="http://schemas.microsoft.com/office/drawing/2014/main" id="{0B9194F7-5229-C3A3-27BE-28983C90A7D4}"/>
              </a:ext>
            </a:extLst>
          </p:cNvPr>
          <p:cNvSpPr txBox="1">
            <a:spLocks/>
          </p:cNvSpPr>
          <p:nvPr/>
        </p:nvSpPr>
        <p:spPr>
          <a:xfrm>
            <a:off x="10933043" y="6318135"/>
            <a:ext cx="90838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31</a:t>
            </a:fld>
            <a:endParaRPr lang="en" sz="2000" b="1">
              <a:solidFill>
                <a:srgbClr val="2F7A34"/>
              </a:solidFill>
              <a:latin typeface="Sztosfixed" pitchFamily="2" charset="77"/>
              <a:ea typeface="Sztosfixed" pitchFamily="2" charset="77"/>
              <a:cs typeface="Sztosfixed" pitchFamily="2" charset="77"/>
            </a:endParaRPr>
          </a:p>
        </p:txBody>
      </p:sp>
      <p:grpSp>
        <p:nvGrpSpPr>
          <p:cNvPr id="48" name="menu">
            <a:extLst>
              <a:ext uri="{FF2B5EF4-FFF2-40B4-BE49-F238E27FC236}">
                <a16:creationId xmlns:a16="http://schemas.microsoft.com/office/drawing/2014/main" id="{AA7242C2-A22A-EA7F-9B87-3E08F5557E11}"/>
              </a:ext>
            </a:extLst>
          </p:cNvPr>
          <p:cNvGrpSpPr/>
          <p:nvPr/>
        </p:nvGrpSpPr>
        <p:grpSpPr>
          <a:xfrm>
            <a:off x="11474101" y="2871719"/>
            <a:ext cx="460535" cy="1114561"/>
            <a:chOff x="151927" y="2325786"/>
            <a:chExt cx="260682" cy="630889"/>
          </a:xfrm>
        </p:grpSpPr>
        <p:sp>
          <p:nvSpPr>
            <p:cNvPr id="49" name="Rectangle: Rounded Corners 63">
              <a:extLst>
                <a:ext uri="{FF2B5EF4-FFF2-40B4-BE49-F238E27FC236}">
                  <a16:creationId xmlns:a16="http://schemas.microsoft.com/office/drawing/2014/main" id="{2E5B9E44-B924-4FF5-01FB-A4EA808302E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403B6CD1-B572-65AB-E496-D9EC5FE255B9}"/>
                </a:ext>
              </a:extLst>
            </p:cNvPr>
            <p:cNvPicPr>
              <a:picLocks noChangeAspect="1"/>
            </p:cNvPicPr>
            <p:nvPr/>
          </p:nvPicPr>
          <p:blipFill>
            <a:blip r:embed="rId8"/>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9EFFEF91-D56F-97A6-11F4-20D11CFC4A92}"/>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3" name="Title 1">
            <a:extLst>
              <a:ext uri="{FF2B5EF4-FFF2-40B4-BE49-F238E27FC236}">
                <a16:creationId xmlns:a16="http://schemas.microsoft.com/office/drawing/2014/main" id="{229137F7-9A83-5E85-F4EA-3C6DC5154E8F}"/>
              </a:ext>
            </a:extLst>
          </p:cNvPr>
          <p:cNvSpPr txBox="1">
            <a:spLocks/>
          </p:cNvSpPr>
          <p:nvPr/>
        </p:nvSpPr>
        <p:spPr>
          <a:xfrm>
            <a:off x="2171700" y="352330"/>
            <a:ext cx="7848600" cy="5880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Fruit and veg superheroes</a:t>
            </a:r>
          </a:p>
        </p:txBody>
      </p:sp>
    </p:spTree>
    <p:extLst>
      <p:ext uri="{BB962C8B-B14F-4D97-AF65-F5344CB8AC3E}">
        <p14:creationId xmlns:p14="http://schemas.microsoft.com/office/powerpoint/2010/main" val="4072422547"/>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2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9"/>
                                        </p:tgtEl>
                                      </p:cBhvr>
                                    </p:animEffect>
                                    <p:set>
                                      <p:cBhvr>
                                        <p:cTn id="7" dur="1" fill="hold">
                                          <p:stCondLst>
                                            <p:cond delay="499"/>
                                          </p:stCondLst>
                                        </p:cTn>
                                        <p:tgtEl>
                                          <p:spTgt spid="129"/>
                                        </p:tgtEl>
                                        <p:attrNameLst>
                                          <p:attrName>style.visibility</p:attrName>
                                        </p:attrNameLst>
                                      </p:cBhvr>
                                      <p:to>
                                        <p:strVal val="hidden"/>
                                      </p:to>
                                    </p:set>
                                  </p:childTnLst>
                                </p:cTn>
                              </p:par>
                            </p:childTnLst>
                          </p:cTn>
                        </p:par>
                      </p:childTnLst>
                    </p:cTn>
                  </p:par>
                </p:childTnLst>
              </p:cTn>
              <p:nextCondLst>
                <p:cond evt="onClick" delay="0">
                  <p:tgtEl>
                    <p:spTgt spid="129"/>
                  </p:tgtEl>
                </p:cond>
              </p:nextCondLst>
            </p:seq>
            <p:seq concurrent="1" nextAc="seek">
              <p:cTn id="8" restart="whenNotActive" fill="hold" evtFilter="cancelBubble" nodeType="interactiveSeq">
                <p:stCondLst>
                  <p:cond evt="onClick" delay="0">
                    <p:tgtEl>
                      <p:spTgt spid="13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30"/>
                                        </p:tgtEl>
                                      </p:cBhvr>
                                    </p:animEffect>
                                    <p:set>
                                      <p:cBhvr>
                                        <p:cTn id="13" dur="1" fill="hold">
                                          <p:stCondLst>
                                            <p:cond delay="499"/>
                                          </p:stCondLst>
                                        </p:cTn>
                                        <p:tgtEl>
                                          <p:spTgt spid="130"/>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seq concurrent="1" nextAc="seek">
              <p:cTn id="14" restart="whenNotActive" fill="hold" evtFilter="cancelBubble" nodeType="interactiveSeq">
                <p:stCondLst>
                  <p:cond evt="onClick" delay="0">
                    <p:tgtEl>
                      <p:spTgt spid="13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31"/>
                                        </p:tgtEl>
                                      </p:cBhvr>
                                    </p:animEffect>
                                    <p:set>
                                      <p:cBhvr>
                                        <p:cTn id="19" dur="1" fill="hold">
                                          <p:stCondLst>
                                            <p:cond delay="499"/>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20" restart="whenNotActive" fill="hold" evtFilter="cancelBubble" nodeType="interactiveSeq">
                <p:stCondLst>
                  <p:cond evt="onClick" delay="0">
                    <p:tgtEl>
                      <p:spTgt spid="12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8"/>
                                        </p:tgtEl>
                                      </p:cBhvr>
                                    </p:animEffect>
                                    <p:set>
                                      <p:cBhvr>
                                        <p:cTn id="25" dur="1" fill="hold">
                                          <p:stCondLst>
                                            <p:cond delay="499"/>
                                          </p:stCondLst>
                                        </p:cTn>
                                        <p:tgtEl>
                                          <p:spTgt spid="128"/>
                                        </p:tgtEl>
                                        <p:attrNameLst>
                                          <p:attrName>style.visibility</p:attrName>
                                        </p:attrNameLst>
                                      </p:cBhvr>
                                      <p:to>
                                        <p:strVal val="hidden"/>
                                      </p:to>
                                    </p:set>
                                  </p:childTnLst>
                                </p:cTn>
                              </p:par>
                            </p:childTnLst>
                          </p:cTn>
                        </p:par>
                      </p:childTnLst>
                    </p:cTn>
                  </p:par>
                </p:childTnLst>
              </p:cTn>
              <p:nextCondLst>
                <p:cond evt="onClick" delay="0">
                  <p:tgtEl>
                    <p:spTgt spid="128"/>
                  </p:tgtEl>
                </p:cond>
              </p:nextCondLst>
            </p:seq>
            <p:seq concurrent="1" nextAc="seek">
              <p:cTn id="26" restart="whenNotActive" fill="hold" evtFilter="cancelBubble" nodeType="interactiveSeq">
                <p:stCondLst>
                  <p:cond evt="onClick" delay="0">
                    <p:tgtEl>
                      <p:spTgt spid="12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7"/>
                                        </p:tgtEl>
                                      </p:cBhvr>
                                    </p:animEffect>
                                    <p:set>
                                      <p:cBhvr>
                                        <p:cTn id="31" dur="1" fill="hold">
                                          <p:stCondLst>
                                            <p:cond delay="4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seq concurrent="1" nextAc="seek">
              <p:cTn id="32" restart="whenNotActive" fill="hold" evtFilter="cancelBubble" nodeType="interactiveSeq">
                <p:stCondLst>
                  <p:cond evt="onClick" delay="0">
                    <p:tgtEl>
                      <p:spTgt spid="12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26"/>
                                        </p:tgtEl>
                                      </p:cBhvr>
                                    </p:animEffect>
                                    <p:set>
                                      <p:cBhvr>
                                        <p:cTn id="37" dur="1" fill="hold">
                                          <p:stCondLst>
                                            <p:cond delay="4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38" restart="whenNotActive" fill="hold" evtFilter="cancelBubble" nodeType="interactiveSeq">
                <p:stCondLst>
                  <p:cond evt="onClick" delay="0">
                    <p:tgtEl>
                      <p:spTgt spid="8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9"/>
                                        </p:tgtEl>
                                        <p:attrNameLst>
                                          <p:attrName>style.visibility</p:attrName>
                                        </p:attrNameLst>
                                      </p:cBhvr>
                                      <p:to>
                                        <p:strVal val="visible"/>
                                      </p:to>
                                    </p:set>
                                    <p:animEffect transition="in" filter="fade">
                                      <p:cBhvr>
                                        <p:cTn id="43" dur="500"/>
                                        <p:tgtEl>
                                          <p:spTgt spid="129"/>
                                        </p:tgtEl>
                                      </p:cBhvr>
                                    </p:animEffect>
                                  </p:childTnLst>
                                </p:cTn>
                              </p:par>
                            </p:childTnLst>
                          </p:cTn>
                        </p:par>
                      </p:childTnLst>
                    </p:cTn>
                  </p:par>
                </p:childTnLst>
              </p:cTn>
              <p:nextCondLst>
                <p:cond evt="onClick" delay="0">
                  <p:tgtEl>
                    <p:spTgt spid="81"/>
                  </p:tgtEl>
                </p:cond>
              </p:nextCondLst>
            </p:seq>
            <p:seq concurrent="1" nextAc="seek">
              <p:cTn id="44" restart="whenNotActive" fill="hold" evtFilter="cancelBubble" nodeType="interactiveSeq">
                <p:stCondLst>
                  <p:cond evt="onClick" delay="0">
                    <p:tgtEl>
                      <p:spTgt spid="82"/>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0"/>
                                        </p:tgtEl>
                                        <p:attrNameLst>
                                          <p:attrName>style.visibility</p:attrName>
                                        </p:attrNameLst>
                                      </p:cBhvr>
                                      <p:to>
                                        <p:strVal val="visible"/>
                                      </p:to>
                                    </p:set>
                                    <p:animEffect transition="in" filter="fade">
                                      <p:cBhvr>
                                        <p:cTn id="49" dur="500"/>
                                        <p:tgtEl>
                                          <p:spTgt spid="130"/>
                                        </p:tgtEl>
                                      </p:cBhvr>
                                    </p:animEffect>
                                  </p:childTnLst>
                                </p:cTn>
                              </p:par>
                            </p:childTnLst>
                          </p:cTn>
                        </p:par>
                      </p:childTnLst>
                    </p:cTn>
                  </p:par>
                </p:childTnLst>
              </p:cTn>
              <p:nextCondLst>
                <p:cond evt="onClick" delay="0">
                  <p:tgtEl>
                    <p:spTgt spid="82"/>
                  </p:tgtEl>
                </p:cond>
              </p:nextCondLst>
            </p:seq>
            <p:seq concurrent="1" nextAc="seek">
              <p:cTn id="50" restart="whenNotActive" fill="hold" evtFilter="cancelBubble" nodeType="interactiveSeq">
                <p:stCondLst>
                  <p:cond evt="onClick" delay="0">
                    <p:tgtEl>
                      <p:spTgt spid="8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31"/>
                                        </p:tgtEl>
                                        <p:attrNameLst>
                                          <p:attrName>style.visibility</p:attrName>
                                        </p:attrNameLst>
                                      </p:cBhvr>
                                      <p:to>
                                        <p:strVal val="visible"/>
                                      </p:to>
                                    </p:set>
                                    <p:animEffect transition="in" filter="fade">
                                      <p:cBhvr>
                                        <p:cTn id="55" dur="500"/>
                                        <p:tgtEl>
                                          <p:spTgt spid="131"/>
                                        </p:tgtEl>
                                      </p:cBhvr>
                                    </p:animEffect>
                                  </p:childTnLst>
                                </p:cTn>
                              </p:par>
                            </p:childTnLst>
                          </p:cTn>
                        </p:par>
                      </p:childTnLst>
                    </p:cTn>
                  </p:par>
                </p:childTnLst>
              </p:cTn>
              <p:nextCondLst>
                <p:cond evt="onClick" delay="0">
                  <p:tgtEl>
                    <p:spTgt spid="83"/>
                  </p:tgtEl>
                </p:cond>
              </p:nextCondLst>
            </p:seq>
            <p:seq concurrent="1" nextAc="seek">
              <p:cTn id="56" restart="whenNotActive" fill="hold" evtFilter="cancelBubble" nodeType="interactiveSeq">
                <p:stCondLst>
                  <p:cond evt="onClick" delay="0">
                    <p:tgtEl>
                      <p:spTgt spid="8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28"/>
                                        </p:tgtEl>
                                        <p:attrNameLst>
                                          <p:attrName>style.visibility</p:attrName>
                                        </p:attrNameLst>
                                      </p:cBhvr>
                                      <p:to>
                                        <p:strVal val="visible"/>
                                      </p:to>
                                    </p:set>
                                    <p:animEffect transition="in" filter="fade">
                                      <p:cBhvr>
                                        <p:cTn id="61" dur="500"/>
                                        <p:tgtEl>
                                          <p:spTgt spid="128"/>
                                        </p:tgtEl>
                                      </p:cBhvr>
                                    </p:animEffect>
                                  </p:childTnLst>
                                </p:cTn>
                              </p:par>
                            </p:childTnLst>
                          </p:cTn>
                        </p:par>
                      </p:childTnLst>
                    </p:cTn>
                  </p:par>
                </p:childTnLst>
              </p:cTn>
              <p:nextCondLst>
                <p:cond evt="onClick" delay="0">
                  <p:tgtEl>
                    <p:spTgt spid="86"/>
                  </p:tgtEl>
                </p:cond>
              </p:nextCondLst>
            </p:seq>
            <p:seq concurrent="1" nextAc="seek">
              <p:cTn id="62" restart="whenNotActive" fill="hold" evtFilter="cancelBubble" nodeType="interactiveSeq">
                <p:stCondLst>
                  <p:cond evt="onClick" delay="0">
                    <p:tgtEl>
                      <p:spTgt spid="85"/>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27"/>
                                        </p:tgtEl>
                                        <p:attrNameLst>
                                          <p:attrName>style.visibility</p:attrName>
                                        </p:attrNameLst>
                                      </p:cBhvr>
                                      <p:to>
                                        <p:strVal val="visible"/>
                                      </p:to>
                                    </p:set>
                                    <p:animEffect transition="in" filter="fade">
                                      <p:cBhvr>
                                        <p:cTn id="67" dur="500"/>
                                        <p:tgtEl>
                                          <p:spTgt spid="127"/>
                                        </p:tgtEl>
                                      </p:cBhvr>
                                    </p:animEffect>
                                  </p:childTnLst>
                                </p:cTn>
                              </p:par>
                            </p:childTnLst>
                          </p:cTn>
                        </p:par>
                      </p:childTnLst>
                    </p:cTn>
                  </p:par>
                </p:childTnLst>
              </p:cTn>
              <p:nextCondLst>
                <p:cond evt="onClick" delay="0">
                  <p:tgtEl>
                    <p:spTgt spid="85"/>
                  </p:tgtEl>
                </p:cond>
              </p:nextCondLst>
            </p:seq>
            <p:seq concurrent="1" nextAc="seek">
              <p:cTn id="68" restart="whenNotActive" fill="hold" evtFilter="cancelBubble" nodeType="interactiveSeq">
                <p:stCondLst>
                  <p:cond evt="onClick" delay="0">
                    <p:tgtEl>
                      <p:spTgt spid="84"/>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26"/>
                                        </p:tgtEl>
                                        <p:attrNameLst>
                                          <p:attrName>style.visibility</p:attrName>
                                        </p:attrNameLst>
                                      </p:cBhvr>
                                      <p:to>
                                        <p:strVal val="visible"/>
                                      </p:to>
                                    </p:set>
                                    <p:animEffect transition="in" filter="fade">
                                      <p:cBhvr>
                                        <p:cTn id="73" dur="500"/>
                                        <p:tgtEl>
                                          <p:spTgt spid="126"/>
                                        </p:tgtEl>
                                      </p:cBhvr>
                                    </p:animEffect>
                                  </p:childTnLst>
                                </p:cTn>
                              </p:par>
                            </p:childTnLst>
                          </p:cTn>
                        </p:par>
                      </p:childTnLst>
                    </p:cTn>
                  </p:par>
                </p:childTnLst>
              </p:cTn>
              <p:nextCondLst>
                <p:cond evt="onClick" delay="0">
                  <p:tgtEl>
                    <p:spTgt spid="8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899F-BE44-5307-468A-C521CB4CEDA6}"/>
            </a:ext>
          </a:extLst>
        </p:cNvPr>
        <p:cNvGrpSpPr/>
        <p:nvPr/>
      </p:nvGrpSpPr>
      <p:grpSpPr>
        <a:xfrm>
          <a:off x="0" y="0"/>
          <a:ext cx="0" cy="0"/>
          <a:chOff x="0" y="0"/>
          <a:chExt cx="0" cy="0"/>
        </a:xfrm>
      </p:grpSpPr>
      <p:sp>
        <p:nvSpPr>
          <p:cNvPr id="47" name="Google Shape;151;p10">
            <a:extLst>
              <a:ext uri="{FF2B5EF4-FFF2-40B4-BE49-F238E27FC236}">
                <a16:creationId xmlns:a16="http://schemas.microsoft.com/office/drawing/2014/main" id="{275D462C-5C5A-90F6-3C5E-0A71C57677A8}"/>
              </a:ext>
            </a:extLst>
          </p:cNvPr>
          <p:cNvSpPr txBox="1">
            <a:spLocks/>
          </p:cNvSpPr>
          <p:nvPr/>
        </p:nvSpPr>
        <p:spPr>
          <a:xfrm>
            <a:off x="10933043" y="6318135"/>
            <a:ext cx="788967"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32</a:t>
            </a:fld>
            <a:endParaRPr lang="en" sz="2000" b="1">
              <a:solidFill>
                <a:srgbClr val="2F7A34"/>
              </a:solidFill>
              <a:latin typeface="Sztosfixed" pitchFamily="2" charset="77"/>
              <a:ea typeface="Sztosfixed" pitchFamily="2" charset="77"/>
              <a:cs typeface="Sztosfixed" pitchFamily="2" charset="77"/>
            </a:endParaRPr>
          </a:p>
        </p:txBody>
      </p:sp>
      <p:grpSp>
        <p:nvGrpSpPr>
          <p:cNvPr id="48" name="menu">
            <a:extLst>
              <a:ext uri="{FF2B5EF4-FFF2-40B4-BE49-F238E27FC236}">
                <a16:creationId xmlns:a16="http://schemas.microsoft.com/office/drawing/2014/main" id="{58F7D9FC-5758-3E41-A41D-D68118CF5997}"/>
              </a:ext>
            </a:extLst>
          </p:cNvPr>
          <p:cNvGrpSpPr/>
          <p:nvPr/>
        </p:nvGrpSpPr>
        <p:grpSpPr>
          <a:xfrm>
            <a:off x="11474101" y="2871719"/>
            <a:ext cx="460535" cy="1114561"/>
            <a:chOff x="151927" y="2325786"/>
            <a:chExt cx="260682" cy="630889"/>
          </a:xfrm>
        </p:grpSpPr>
        <p:sp>
          <p:nvSpPr>
            <p:cNvPr id="49" name="Rectangle: Rounded Corners 63">
              <a:extLst>
                <a:ext uri="{FF2B5EF4-FFF2-40B4-BE49-F238E27FC236}">
                  <a16:creationId xmlns:a16="http://schemas.microsoft.com/office/drawing/2014/main" id="{E6D8D320-81A5-F4AE-CFF8-7B61D9611BB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0E3C439E-02E6-BFC3-38B4-8728E58F8E81}"/>
                </a:ext>
              </a:extLst>
            </p:cNvPr>
            <p:cNvPicPr>
              <a:picLocks noChangeAspect="1"/>
            </p:cNvPicPr>
            <p:nvPr/>
          </p:nvPicPr>
          <p:blipFill>
            <a:blip r:embed="rId2"/>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52F99F9F-F623-1298-3AE6-3AA9BE5B4363}"/>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52" name="Title 1">
            <a:extLst>
              <a:ext uri="{FF2B5EF4-FFF2-40B4-BE49-F238E27FC236}">
                <a16:creationId xmlns:a16="http://schemas.microsoft.com/office/drawing/2014/main" id="{D0534C50-8977-499E-A879-72FC84A389F1}"/>
              </a:ext>
            </a:extLst>
          </p:cNvPr>
          <p:cNvSpPr txBox="1">
            <a:spLocks/>
          </p:cNvSpPr>
          <p:nvPr/>
        </p:nvSpPr>
        <p:spPr>
          <a:xfrm>
            <a:off x="1610020" y="352330"/>
            <a:ext cx="8971960" cy="51695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are a superfood</a:t>
            </a:r>
          </a:p>
        </p:txBody>
      </p:sp>
      <p:sp>
        <p:nvSpPr>
          <p:cNvPr id="2" name="TextBox 1">
            <a:extLst>
              <a:ext uri="{FF2B5EF4-FFF2-40B4-BE49-F238E27FC236}">
                <a16:creationId xmlns:a16="http://schemas.microsoft.com/office/drawing/2014/main" id="{E6939F23-957F-534F-77F9-F04C0477D6C2}"/>
              </a:ext>
            </a:extLst>
          </p:cNvPr>
          <p:cNvSpPr txBox="1"/>
          <p:nvPr/>
        </p:nvSpPr>
        <p:spPr>
          <a:xfrm>
            <a:off x="1663700" y="1059292"/>
            <a:ext cx="8864600" cy="1000274"/>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Mushrooms are unique and, even though they are often white, they are full of special nutrients that our bodies need. </a:t>
            </a:r>
          </a:p>
          <a:p>
            <a:pPr algn="ctr" rtl="0" fontAlgn="base">
              <a:spcAft>
                <a:spcPts val="600"/>
              </a:spcAft>
            </a:pPr>
            <a:r>
              <a:rPr lang="en-AU" sz="1800" b="0" i="0" u="none" strike="noStrike" dirty="0">
                <a:solidFill>
                  <a:srgbClr val="414141"/>
                </a:solidFill>
                <a:effectLst/>
                <a:latin typeface="Montserrat" pitchFamily="2" charset="77"/>
              </a:rPr>
              <a:t>They help our immune system, give us energy, and make our bones strong.</a:t>
            </a:r>
          </a:p>
        </p:txBody>
      </p:sp>
      <p:pic>
        <p:nvPicPr>
          <p:cNvPr id="4" name="Picture 3" descr="A white brain in a green circle&#10;&#10;AI-generated content may be incorrect.">
            <a:extLst>
              <a:ext uri="{FF2B5EF4-FFF2-40B4-BE49-F238E27FC236}">
                <a16:creationId xmlns:a16="http://schemas.microsoft.com/office/drawing/2014/main" id="{28C5FD5A-07D4-8912-26BE-39B1941E35A6}"/>
              </a:ext>
            </a:extLst>
          </p:cNvPr>
          <p:cNvPicPr>
            <a:picLocks noChangeAspect="1"/>
          </p:cNvPicPr>
          <p:nvPr/>
        </p:nvPicPr>
        <p:blipFill>
          <a:blip r:embed="rId3"/>
          <a:stretch>
            <a:fillRect/>
          </a:stretch>
        </p:blipFill>
        <p:spPr>
          <a:xfrm>
            <a:off x="660358" y="2463815"/>
            <a:ext cx="942770" cy="942770"/>
          </a:xfrm>
          <a:prstGeom prst="rect">
            <a:avLst/>
          </a:prstGeom>
        </p:spPr>
      </p:pic>
      <p:pic>
        <p:nvPicPr>
          <p:cNvPr id="6" name="Picture 5" descr="A blue circle with a black and white fire and arrows&#10;&#10;AI-generated content may be incorrect.">
            <a:extLst>
              <a:ext uri="{FF2B5EF4-FFF2-40B4-BE49-F238E27FC236}">
                <a16:creationId xmlns:a16="http://schemas.microsoft.com/office/drawing/2014/main" id="{F0692090-B8C8-B2FF-8CAF-D522436CC3A6}"/>
              </a:ext>
            </a:extLst>
          </p:cNvPr>
          <p:cNvPicPr>
            <a:picLocks noChangeAspect="1"/>
          </p:cNvPicPr>
          <p:nvPr/>
        </p:nvPicPr>
        <p:blipFill>
          <a:blip r:embed="rId4"/>
          <a:stretch>
            <a:fillRect/>
          </a:stretch>
        </p:blipFill>
        <p:spPr>
          <a:xfrm>
            <a:off x="1848468" y="2463815"/>
            <a:ext cx="942770" cy="942770"/>
          </a:xfrm>
          <a:prstGeom prst="rect">
            <a:avLst/>
          </a:prstGeom>
        </p:spPr>
      </p:pic>
      <p:pic>
        <p:nvPicPr>
          <p:cNvPr id="8" name="Picture 7" descr="A logo of a human intestine&#10;&#10;AI-generated content may be incorrect.">
            <a:extLst>
              <a:ext uri="{FF2B5EF4-FFF2-40B4-BE49-F238E27FC236}">
                <a16:creationId xmlns:a16="http://schemas.microsoft.com/office/drawing/2014/main" id="{1BB3FAEF-1DE9-DB2B-5F90-A64B05D6A569}"/>
              </a:ext>
            </a:extLst>
          </p:cNvPr>
          <p:cNvPicPr>
            <a:picLocks noChangeAspect="1"/>
          </p:cNvPicPr>
          <p:nvPr/>
        </p:nvPicPr>
        <p:blipFill>
          <a:blip r:embed="rId5"/>
          <a:stretch>
            <a:fillRect/>
          </a:stretch>
        </p:blipFill>
        <p:spPr>
          <a:xfrm>
            <a:off x="3033207" y="2463815"/>
            <a:ext cx="942770" cy="942770"/>
          </a:xfrm>
          <a:prstGeom prst="rect">
            <a:avLst/>
          </a:prstGeom>
        </p:spPr>
      </p:pic>
      <p:pic>
        <p:nvPicPr>
          <p:cNvPr id="10" name="Picture 9" descr="A heart with a pulse line&#10;&#10;AI-generated content may be incorrect.">
            <a:extLst>
              <a:ext uri="{FF2B5EF4-FFF2-40B4-BE49-F238E27FC236}">
                <a16:creationId xmlns:a16="http://schemas.microsoft.com/office/drawing/2014/main" id="{82805821-9AAC-70B3-53DB-FF0B4757CA8F}"/>
              </a:ext>
            </a:extLst>
          </p:cNvPr>
          <p:cNvPicPr>
            <a:picLocks noChangeAspect="1"/>
          </p:cNvPicPr>
          <p:nvPr/>
        </p:nvPicPr>
        <p:blipFill>
          <a:blip r:embed="rId6"/>
          <a:stretch>
            <a:fillRect/>
          </a:stretch>
        </p:blipFill>
        <p:spPr>
          <a:xfrm>
            <a:off x="4213076" y="2463815"/>
            <a:ext cx="942770" cy="942770"/>
          </a:xfrm>
          <a:prstGeom prst="rect">
            <a:avLst/>
          </a:prstGeom>
        </p:spPr>
      </p:pic>
      <p:pic>
        <p:nvPicPr>
          <p:cNvPr id="12" name="Picture 11" descr="A shield with a cross and a virus&#10;&#10;AI-generated content may be incorrect.">
            <a:extLst>
              <a:ext uri="{FF2B5EF4-FFF2-40B4-BE49-F238E27FC236}">
                <a16:creationId xmlns:a16="http://schemas.microsoft.com/office/drawing/2014/main" id="{0A20B887-8148-86E2-1D25-EE728E5B81F5}"/>
              </a:ext>
            </a:extLst>
          </p:cNvPr>
          <p:cNvPicPr>
            <a:picLocks noChangeAspect="1"/>
          </p:cNvPicPr>
          <p:nvPr/>
        </p:nvPicPr>
        <p:blipFill>
          <a:blip r:embed="rId7"/>
          <a:stretch>
            <a:fillRect/>
          </a:stretch>
        </p:blipFill>
        <p:spPr>
          <a:xfrm>
            <a:off x="5392945" y="2463815"/>
            <a:ext cx="942770" cy="942770"/>
          </a:xfrm>
          <a:prstGeom prst="rect">
            <a:avLst/>
          </a:prstGeom>
        </p:spPr>
      </p:pic>
      <p:pic>
        <p:nvPicPr>
          <p:cNvPr id="14" name="Picture 13" descr="A logo of a shield with a cross and a bone in it&#10;&#10;AI-generated content may be incorrect.">
            <a:extLst>
              <a:ext uri="{FF2B5EF4-FFF2-40B4-BE49-F238E27FC236}">
                <a16:creationId xmlns:a16="http://schemas.microsoft.com/office/drawing/2014/main" id="{EB786702-764E-BD1D-1A79-E16A33BF7ACD}"/>
              </a:ext>
            </a:extLst>
          </p:cNvPr>
          <p:cNvPicPr>
            <a:picLocks noChangeAspect="1"/>
          </p:cNvPicPr>
          <p:nvPr/>
        </p:nvPicPr>
        <p:blipFill>
          <a:blip r:embed="rId8"/>
          <a:stretch>
            <a:fillRect/>
          </a:stretch>
        </p:blipFill>
        <p:spPr>
          <a:xfrm>
            <a:off x="6568660" y="2463815"/>
            <a:ext cx="942770" cy="942770"/>
          </a:xfrm>
          <a:prstGeom prst="rect">
            <a:avLst/>
          </a:prstGeom>
        </p:spPr>
      </p:pic>
      <p:pic>
        <p:nvPicPr>
          <p:cNvPr id="16" name="Picture 15" descr="A black and white drawing of a person with his hands up&#10;&#10;AI-generated content may be incorrect.">
            <a:extLst>
              <a:ext uri="{FF2B5EF4-FFF2-40B4-BE49-F238E27FC236}">
                <a16:creationId xmlns:a16="http://schemas.microsoft.com/office/drawing/2014/main" id="{956A63AA-8CE3-532E-88E3-2424669B9912}"/>
              </a:ext>
            </a:extLst>
          </p:cNvPr>
          <p:cNvPicPr>
            <a:picLocks noChangeAspect="1"/>
          </p:cNvPicPr>
          <p:nvPr/>
        </p:nvPicPr>
        <p:blipFill>
          <a:blip r:embed="rId9"/>
          <a:stretch>
            <a:fillRect/>
          </a:stretch>
        </p:blipFill>
        <p:spPr>
          <a:xfrm>
            <a:off x="7744375" y="2463815"/>
            <a:ext cx="942770" cy="942770"/>
          </a:xfrm>
          <a:prstGeom prst="rect">
            <a:avLst/>
          </a:prstGeom>
        </p:spPr>
      </p:pic>
      <p:pic>
        <p:nvPicPr>
          <p:cNvPr id="18" name="Picture 17" descr="A person washing her face&#10;&#10;AI-generated content may be incorrect.">
            <a:extLst>
              <a:ext uri="{FF2B5EF4-FFF2-40B4-BE49-F238E27FC236}">
                <a16:creationId xmlns:a16="http://schemas.microsoft.com/office/drawing/2014/main" id="{D4EADE33-AB60-7EE4-A72A-ACD2422F6659}"/>
              </a:ext>
            </a:extLst>
          </p:cNvPr>
          <p:cNvPicPr>
            <a:picLocks noChangeAspect="1"/>
          </p:cNvPicPr>
          <p:nvPr/>
        </p:nvPicPr>
        <p:blipFill>
          <a:blip r:embed="rId10"/>
          <a:stretch>
            <a:fillRect/>
          </a:stretch>
        </p:blipFill>
        <p:spPr>
          <a:xfrm>
            <a:off x="8920090" y="2463815"/>
            <a:ext cx="942770" cy="942770"/>
          </a:xfrm>
          <a:prstGeom prst="rect">
            <a:avLst/>
          </a:prstGeom>
        </p:spPr>
      </p:pic>
      <p:pic>
        <p:nvPicPr>
          <p:cNvPr id="20" name="Picture 19" descr="A green circle with a black background and a white cross and a flexing arm&#10;&#10;AI-generated content may be incorrect.">
            <a:extLst>
              <a:ext uri="{FF2B5EF4-FFF2-40B4-BE49-F238E27FC236}">
                <a16:creationId xmlns:a16="http://schemas.microsoft.com/office/drawing/2014/main" id="{DA0374A0-A6AA-2487-6420-17CE71085F53}"/>
              </a:ext>
            </a:extLst>
          </p:cNvPr>
          <p:cNvPicPr>
            <a:picLocks noChangeAspect="1"/>
          </p:cNvPicPr>
          <p:nvPr/>
        </p:nvPicPr>
        <p:blipFill>
          <a:blip r:embed="rId11"/>
          <a:stretch>
            <a:fillRect/>
          </a:stretch>
        </p:blipFill>
        <p:spPr>
          <a:xfrm>
            <a:off x="10095805" y="2463815"/>
            <a:ext cx="942770" cy="942770"/>
          </a:xfrm>
          <a:prstGeom prst="rect">
            <a:avLst/>
          </a:prstGeom>
        </p:spPr>
      </p:pic>
      <p:sp>
        <p:nvSpPr>
          <p:cNvPr id="21" name="TextBox 20">
            <a:extLst>
              <a:ext uri="{FF2B5EF4-FFF2-40B4-BE49-F238E27FC236}">
                <a16:creationId xmlns:a16="http://schemas.microsoft.com/office/drawing/2014/main" id="{7688466C-B915-8A4D-F82F-52A5A229B979}"/>
              </a:ext>
            </a:extLst>
          </p:cNvPr>
          <p:cNvSpPr txBox="1"/>
          <p:nvPr/>
        </p:nvSpPr>
        <p:spPr>
          <a:xfrm>
            <a:off x="571845" y="3559835"/>
            <a:ext cx="1119796"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Brain &amp; mood</a:t>
            </a:r>
            <a:endParaRPr lang="en-US" sz="1200" dirty="0">
              <a:solidFill>
                <a:srgbClr val="3EA345"/>
              </a:solidFill>
            </a:endParaRPr>
          </a:p>
        </p:txBody>
      </p:sp>
      <p:sp>
        <p:nvSpPr>
          <p:cNvPr id="22" name="TextBox 21">
            <a:extLst>
              <a:ext uri="{FF2B5EF4-FFF2-40B4-BE49-F238E27FC236}">
                <a16:creationId xmlns:a16="http://schemas.microsoft.com/office/drawing/2014/main" id="{40431F3F-F7EA-2090-C32E-5968C55A270D}"/>
              </a:ext>
            </a:extLst>
          </p:cNvPr>
          <p:cNvSpPr txBox="1"/>
          <p:nvPr/>
        </p:nvSpPr>
        <p:spPr>
          <a:xfrm>
            <a:off x="1606499" y="3559835"/>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Energy &amp; metabolism</a:t>
            </a:r>
            <a:endParaRPr lang="en-US" sz="1200" dirty="0">
              <a:solidFill>
                <a:srgbClr val="8E7EFF"/>
              </a:solidFill>
            </a:endParaRPr>
          </a:p>
        </p:txBody>
      </p:sp>
      <p:sp>
        <p:nvSpPr>
          <p:cNvPr id="23" name="TextBox 22">
            <a:extLst>
              <a:ext uri="{FF2B5EF4-FFF2-40B4-BE49-F238E27FC236}">
                <a16:creationId xmlns:a16="http://schemas.microsoft.com/office/drawing/2014/main" id="{EADE8CE2-02A7-6981-CB37-EA88F6D76592}"/>
              </a:ext>
            </a:extLst>
          </p:cNvPr>
          <p:cNvSpPr txBox="1"/>
          <p:nvPr/>
        </p:nvSpPr>
        <p:spPr>
          <a:xfrm>
            <a:off x="2880019" y="3559835"/>
            <a:ext cx="1239406"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Gut &amp; digestion</a:t>
            </a:r>
            <a:endParaRPr lang="en-US" sz="1200" dirty="0">
              <a:solidFill>
                <a:srgbClr val="F54636"/>
              </a:solidFill>
            </a:endParaRPr>
          </a:p>
        </p:txBody>
      </p:sp>
      <p:sp>
        <p:nvSpPr>
          <p:cNvPr id="24" name="TextBox 23">
            <a:extLst>
              <a:ext uri="{FF2B5EF4-FFF2-40B4-BE49-F238E27FC236}">
                <a16:creationId xmlns:a16="http://schemas.microsoft.com/office/drawing/2014/main" id="{9B4619A6-053F-50CB-9DB0-7DBC7462916F}"/>
              </a:ext>
            </a:extLst>
          </p:cNvPr>
          <p:cNvSpPr txBox="1"/>
          <p:nvPr/>
        </p:nvSpPr>
        <p:spPr>
          <a:xfrm>
            <a:off x="3872782" y="3559835"/>
            <a:ext cx="1420415"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Heart &amp; cardiovascular</a:t>
            </a:r>
            <a:endParaRPr lang="en-US" sz="1200" dirty="0">
              <a:solidFill>
                <a:srgbClr val="317770"/>
              </a:solidFill>
            </a:endParaRPr>
          </a:p>
        </p:txBody>
      </p:sp>
      <p:sp>
        <p:nvSpPr>
          <p:cNvPr id="25" name="TextBox 24">
            <a:extLst>
              <a:ext uri="{FF2B5EF4-FFF2-40B4-BE49-F238E27FC236}">
                <a16:creationId xmlns:a16="http://schemas.microsoft.com/office/drawing/2014/main" id="{DD8F026C-C619-51ED-6C4C-217BFA736AF2}"/>
              </a:ext>
            </a:extLst>
          </p:cNvPr>
          <p:cNvSpPr txBox="1"/>
          <p:nvPr/>
        </p:nvSpPr>
        <p:spPr>
          <a:xfrm>
            <a:off x="5140725" y="3559835"/>
            <a:ext cx="1426708" cy="461665"/>
          </a:xfrm>
          <a:prstGeom prst="rect">
            <a:avLst/>
          </a:prstGeom>
          <a:noFill/>
        </p:spPr>
        <p:txBody>
          <a:bodyPr wrap="square">
            <a:spAutoFit/>
          </a:bodyPr>
          <a:lstStyle/>
          <a:p>
            <a:pPr algn="ctr"/>
            <a:r>
              <a:rPr lang="en-AU" sz="1200" dirty="0">
                <a:solidFill>
                  <a:srgbClr val="3D3432"/>
                </a:solidFill>
                <a:latin typeface="Sztosfixed" pitchFamily="2" charset="77"/>
                <a:ea typeface="Sztosfixed" pitchFamily="2" charset="77"/>
                <a:cs typeface="Sztosfixed" pitchFamily="2" charset="77"/>
              </a:rPr>
              <a:t>Immune system</a:t>
            </a:r>
            <a:endParaRPr lang="en-US" sz="1200" dirty="0">
              <a:solidFill>
                <a:srgbClr val="3D3432"/>
              </a:solidFill>
            </a:endParaRPr>
          </a:p>
        </p:txBody>
      </p:sp>
      <p:sp>
        <p:nvSpPr>
          <p:cNvPr id="26" name="TextBox 25">
            <a:extLst>
              <a:ext uri="{FF2B5EF4-FFF2-40B4-BE49-F238E27FC236}">
                <a16:creationId xmlns:a16="http://schemas.microsoft.com/office/drawing/2014/main" id="{3741E82C-F6D7-7BEC-886B-32232C583F42}"/>
              </a:ext>
            </a:extLst>
          </p:cNvPr>
          <p:cNvSpPr txBox="1"/>
          <p:nvPr/>
        </p:nvSpPr>
        <p:spPr>
          <a:xfrm>
            <a:off x="6427742" y="3559835"/>
            <a:ext cx="1251600"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Teeth &amp; bones</a:t>
            </a:r>
            <a:endParaRPr lang="en-US" sz="1200" dirty="0">
              <a:solidFill>
                <a:srgbClr val="3EA345"/>
              </a:solidFill>
            </a:endParaRPr>
          </a:p>
        </p:txBody>
      </p:sp>
      <p:sp>
        <p:nvSpPr>
          <p:cNvPr id="27" name="TextBox 26">
            <a:extLst>
              <a:ext uri="{FF2B5EF4-FFF2-40B4-BE49-F238E27FC236}">
                <a16:creationId xmlns:a16="http://schemas.microsoft.com/office/drawing/2014/main" id="{F0C0F398-F780-F045-B45A-6BA157213B2C}"/>
              </a:ext>
            </a:extLst>
          </p:cNvPr>
          <p:cNvSpPr txBox="1"/>
          <p:nvPr/>
        </p:nvSpPr>
        <p:spPr>
          <a:xfrm>
            <a:off x="7502406" y="3559835"/>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Nervous system</a:t>
            </a:r>
            <a:endParaRPr lang="en-US" sz="1200" dirty="0">
              <a:solidFill>
                <a:srgbClr val="8E7EFF"/>
              </a:solidFill>
            </a:endParaRPr>
          </a:p>
        </p:txBody>
      </p:sp>
      <p:sp>
        <p:nvSpPr>
          <p:cNvPr id="28" name="TextBox 27">
            <a:extLst>
              <a:ext uri="{FF2B5EF4-FFF2-40B4-BE49-F238E27FC236}">
                <a16:creationId xmlns:a16="http://schemas.microsoft.com/office/drawing/2014/main" id="{F36B009D-6A4D-893C-8255-25CB1A77B8A6}"/>
              </a:ext>
            </a:extLst>
          </p:cNvPr>
          <p:cNvSpPr txBox="1"/>
          <p:nvPr/>
        </p:nvSpPr>
        <p:spPr>
          <a:xfrm>
            <a:off x="8853114" y="3559835"/>
            <a:ext cx="1132134"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Hair, skin &amp; nails</a:t>
            </a:r>
            <a:endParaRPr lang="en-US" sz="1200" dirty="0">
              <a:solidFill>
                <a:srgbClr val="F54636"/>
              </a:solidFill>
            </a:endParaRPr>
          </a:p>
        </p:txBody>
      </p:sp>
      <p:sp>
        <p:nvSpPr>
          <p:cNvPr id="29" name="TextBox 28">
            <a:extLst>
              <a:ext uri="{FF2B5EF4-FFF2-40B4-BE49-F238E27FC236}">
                <a16:creationId xmlns:a16="http://schemas.microsoft.com/office/drawing/2014/main" id="{020CE1EC-6FBF-EE9B-DDF4-F16B223CAA4E}"/>
              </a:ext>
            </a:extLst>
          </p:cNvPr>
          <p:cNvSpPr txBox="1"/>
          <p:nvPr/>
        </p:nvSpPr>
        <p:spPr>
          <a:xfrm>
            <a:off x="9974288" y="3559835"/>
            <a:ext cx="1132134"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Muscles &amp; activity</a:t>
            </a:r>
            <a:endParaRPr lang="en-US" sz="1200" dirty="0">
              <a:solidFill>
                <a:srgbClr val="317770"/>
              </a:solidFill>
            </a:endParaRPr>
          </a:p>
        </p:txBody>
      </p:sp>
      <p:grpSp>
        <p:nvGrpSpPr>
          <p:cNvPr id="30" name="Group 29">
            <a:extLst>
              <a:ext uri="{FF2B5EF4-FFF2-40B4-BE49-F238E27FC236}">
                <a16:creationId xmlns:a16="http://schemas.microsoft.com/office/drawing/2014/main" id="{BBE6DD44-4BF5-1A49-FBCF-9121C3055322}"/>
              </a:ext>
            </a:extLst>
          </p:cNvPr>
          <p:cNvGrpSpPr/>
          <p:nvPr/>
        </p:nvGrpSpPr>
        <p:grpSpPr>
          <a:xfrm>
            <a:off x="589314" y="4391423"/>
            <a:ext cx="2524398" cy="1849430"/>
            <a:chOff x="7816345" y="3790221"/>
            <a:chExt cx="3531631" cy="2161842"/>
          </a:xfrm>
        </p:grpSpPr>
        <p:sp>
          <p:nvSpPr>
            <p:cNvPr id="31" name="Rounded Rectangle 30">
              <a:extLst>
                <a:ext uri="{FF2B5EF4-FFF2-40B4-BE49-F238E27FC236}">
                  <a16:creationId xmlns:a16="http://schemas.microsoft.com/office/drawing/2014/main" id="{34FF06AF-1B7E-9D28-6B71-D1978E14E162}"/>
                </a:ext>
              </a:extLst>
            </p:cNvPr>
            <p:cNvSpPr/>
            <p:nvPr/>
          </p:nvSpPr>
          <p:spPr>
            <a:xfrm>
              <a:off x="7841437" y="3790221"/>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5BC050E-6C6B-3A3C-44E8-EE6E5F98EC2B}"/>
                </a:ext>
              </a:extLst>
            </p:cNvPr>
            <p:cNvGrpSpPr/>
            <p:nvPr/>
          </p:nvGrpSpPr>
          <p:grpSpPr>
            <a:xfrm>
              <a:off x="7816345" y="3842935"/>
              <a:ext cx="3499893" cy="1887029"/>
              <a:chOff x="576603" y="1546317"/>
              <a:chExt cx="3499893" cy="1887029"/>
            </a:xfrm>
          </p:grpSpPr>
          <p:sp>
            <p:nvSpPr>
              <p:cNvPr id="33" name="TextBox 32">
                <a:extLst>
                  <a:ext uri="{FF2B5EF4-FFF2-40B4-BE49-F238E27FC236}">
                    <a16:creationId xmlns:a16="http://schemas.microsoft.com/office/drawing/2014/main" id="{A7920953-9DA4-7D23-5D02-D321EEC5BBCD}"/>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A</a:t>
                </a:r>
                <a:endParaRPr lang="en-US" sz="4800" dirty="0">
                  <a:solidFill>
                    <a:schemeClr val="bg1"/>
                  </a:solidFill>
                </a:endParaRPr>
              </a:p>
            </p:txBody>
          </p:sp>
          <p:sp>
            <p:nvSpPr>
              <p:cNvPr id="35" name="TextBox 34">
                <a:extLst>
                  <a:ext uri="{FF2B5EF4-FFF2-40B4-BE49-F238E27FC236}">
                    <a16:creationId xmlns:a16="http://schemas.microsoft.com/office/drawing/2014/main" id="{8731532C-ADB4-B489-5FCD-75EFB0ED3DBD}"/>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antioxidants that keep our body and immune system healthy.</a:t>
                </a:r>
                <a:endParaRPr lang="en-US" sz="1300" dirty="0">
                  <a:solidFill>
                    <a:schemeClr val="bg1"/>
                  </a:solidFill>
                  <a:latin typeface="Montserrat" pitchFamily="2" charset="77"/>
                </a:endParaRPr>
              </a:p>
            </p:txBody>
          </p:sp>
        </p:grpSp>
      </p:grpSp>
      <p:grpSp>
        <p:nvGrpSpPr>
          <p:cNvPr id="60" name="Group 59">
            <a:extLst>
              <a:ext uri="{FF2B5EF4-FFF2-40B4-BE49-F238E27FC236}">
                <a16:creationId xmlns:a16="http://schemas.microsoft.com/office/drawing/2014/main" id="{63F20ACC-734B-79CA-B90E-2FDF261044C5}"/>
              </a:ext>
            </a:extLst>
          </p:cNvPr>
          <p:cNvGrpSpPr/>
          <p:nvPr/>
        </p:nvGrpSpPr>
        <p:grpSpPr>
          <a:xfrm>
            <a:off x="3263500" y="4391423"/>
            <a:ext cx="2524398" cy="1849430"/>
            <a:chOff x="7816345" y="3790221"/>
            <a:chExt cx="3531631" cy="2161842"/>
          </a:xfrm>
        </p:grpSpPr>
        <p:sp>
          <p:nvSpPr>
            <p:cNvPr id="61" name="Rounded Rectangle 60">
              <a:extLst>
                <a:ext uri="{FF2B5EF4-FFF2-40B4-BE49-F238E27FC236}">
                  <a16:creationId xmlns:a16="http://schemas.microsoft.com/office/drawing/2014/main" id="{19986B31-D766-E231-8679-B4247843CFCA}"/>
                </a:ext>
              </a:extLst>
            </p:cNvPr>
            <p:cNvSpPr/>
            <p:nvPr/>
          </p:nvSpPr>
          <p:spPr>
            <a:xfrm>
              <a:off x="7841437" y="3790221"/>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53FD7DE8-83FD-F24E-953E-FD13A89FC62E}"/>
                </a:ext>
              </a:extLst>
            </p:cNvPr>
            <p:cNvGrpSpPr/>
            <p:nvPr/>
          </p:nvGrpSpPr>
          <p:grpSpPr>
            <a:xfrm>
              <a:off x="7816345" y="3842935"/>
              <a:ext cx="3499893" cy="1887029"/>
              <a:chOff x="576603" y="1546317"/>
              <a:chExt cx="3499893" cy="1887029"/>
            </a:xfrm>
          </p:grpSpPr>
          <p:sp>
            <p:nvSpPr>
              <p:cNvPr id="63" name="TextBox 62">
                <a:extLst>
                  <a:ext uri="{FF2B5EF4-FFF2-40B4-BE49-F238E27FC236}">
                    <a16:creationId xmlns:a16="http://schemas.microsoft.com/office/drawing/2014/main" id="{EB73D0A3-778B-AE26-C74C-E5651EFAA637}"/>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B</a:t>
                </a:r>
                <a:endParaRPr lang="en-US" sz="4800" dirty="0">
                  <a:solidFill>
                    <a:schemeClr val="bg1"/>
                  </a:solidFill>
                </a:endParaRPr>
              </a:p>
            </p:txBody>
          </p:sp>
          <p:sp>
            <p:nvSpPr>
              <p:cNvPr id="70" name="TextBox 69">
                <a:extLst>
                  <a:ext uri="{FF2B5EF4-FFF2-40B4-BE49-F238E27FC236}">
                    <a16:creationId xmlns:a16="http://schemas.microsoft.com/office/drawing/2014/main" id="{24B5F7FE-1968-3E62-CDC4-B57C7AD92AC0}"/>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B vitamins that give us energy. They also help our brain to work well.</a:t>
                </a:r>
                <a:endParaRPr lang="en-US" sz="1300" dirty="0">
                  <a:solidFill>
                    <a:schemeClr val="bg1"/>
                  </a:solidFill>
                  <a:latin typeface="Montserrat" pitchFamily="2" charset="77"/>
                </a:endParaRPr>
              </a:p>
            </p:txBody>
          </p:sp>
        </p:grpSp>
      </p:grpSp>
      <p:grpSp>
        <p:nvGrpSpPr>
          <p:cNvPr id="71" name="Group 70">
            <a:extLst>
              <a:ext uri="{FF2B5EF4-FFF2-40B4-BE49-F238E27FC236}">
                <a16:creationId xmlns:a16="http://schemas.microsoft.com/office/drawing/2014/main" id="{0444BBA4-2BA5-C50B-B8F3-81F316D1DC3C}"/>
              </a:ext>
            </a:extLst>
          </p:cNvPr>
          <p:cNvGrpSpPr/>
          <p:nvPr/>
        </p:nvGrpSpPr>
        <p:grpSpPr>
          <a:xfrm>
            <a:off x="5983148" y="4391423"/>
            <a:ext cx="2524398" cy="1849430"/>
            <a:chOff x="7816345" y="3790221"/>
            <a:chExt cx="3531631" cy="2161842"/>
          </a:xfrm>
        </p:grpSpPr>
        <p:sp>
          <p:nvSpPr>
            <p:cNvPr id="72" name="Rounded Rectangle 71">
              <a:extLst>
                <a:ext uri="{FF2B5EF4-FFF2-40B4-BE49-F238E27FC236}">
                  <a16:creationId xmlns:a16="http://schemas.microsoft.com/office/drawing/2014/main" id="{2B7FC788-AE96-9893-FAA7-D7D9FA1C8750}"/>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3CE7EF89-89D0-ECF3-EE03-611127788B25}"/>
                </a:ext>
              </a:extLst>
            </p:cNvPr>
            <p:cNvGrpSpPr/>
            <p:nvPr/>
          </p:nvGrpSpPr>
          <p:grpSpPr>
            <a:xfrm>
              <a:off x="7816345" y="3852832"/>
              <a:ext cx="3499893" cy="1877132"/>
              <a:chOff x="576603" y="1556214"/>
              <a:chExt cx="3499893" cy="1877132"/>
            </a:xfrm>
          </p:grpSpPr>
          <p:sp>
            <p:nvSpPr>
              <p:cNvPr id="74" name="TextBox 73">
                <a:extLst>
                  <a:ext uri="{FF2B5EF4-FFF2-40B4-BE49-F238E27FC236}">
                    <a16:creationId xmlns:a16="http://schemas.microsoft.com/office/drawing/2014/main" id="{B39E3F1E-7D98-4EB9-A401-8C90C79E170D}"/>
                  </a:ext>
                </a:extLst>
              </p:cNvPr>
              <p:cNvSpPr txBox="1"/>
              <p:nvPr/>
            </p:nvSpPr>
            <p:spPr>
              <a:xfrm>
                <a:off x="576603" y="1556214"/>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C</a:t>
                </a:r>
                <a:endParaRPr lang="en-US" sz="4800" dirty="0">
                  <a:solidFill>
                    <a:schemeClr val="bg1"/>
                  </a:solidFill>
                </a:endParaRPr>
              </a:p>
            </p:txBody>
          </p:sp>
          <p:sp>
            <p:nvSpPr>
              <p:cNvPr id="93" name="TextBox 92">
                <a:extLst>
                  <a:ext uri="{FF2B5EF4-FFF2-40B4-BE49-F238E27FC236}">
                    <a16:creationId xmlns:a16="http://schemas.microsoft.com/office/drawing/2014/main" id="{B5823170-EF18-1FA3-6E23-84CF4AB340EA}"/>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fibre that helps our gut health and keeps our tummies happy.</a:t>
                </a:r>
                <a:endParaRPr lang="en-US" sz="1300" dirty="0">
                  <a:solidFill>
                    <a:schemeClr val="bg1"/>
                  </a:solidFill>
                  <a:latin typeface="Montserrat" pitchFamily="2" charset="77"/>
                </a:endParaRPr>
              </a:p>
            </p:txBody>
          </p:sp>
        </p:grpSp>
      </p:grpSp>
      <p:grpSp>
        <p:nvGrpSpPr>
          <p:cNvPr id="95" name="Group 94">
            <a:extLst>
              <a:ext uri="{FF2B5EF4-FFF2-40B4-BE49-F238E27FC236}">
                <a16:creationId xmlns:a16="http://schemas.microsoft.com/office/drawing/2014/main" id="{8F662D93-4364-7684-76E0-CBB4CC6E850A}"/>
              </a:ext>
            </a:extLst>
          </p:cNvPr>
          <p:cNvGrpSpPr/>
          <p:nvPr/>
        </p:nvGrpSpPr>
        <p:grpSpPr>
          <a:xfrm>
            <a:off x="8696113" y="4391421"/>
            <a:ext cx="2524398" cy="1849429"/>
            <a:chOff x="7816345" y="3790221"/>
            <a:chExt cx="3531631" cy="2161842"/>
          </a:xfrm>
        </p:grpSpPr>
        <p:sp>
          <p:nvSpPr>
            <p:cNvPr id="96" name="Rounded Rectangle 95">
              <a:extLst>
                <a:ext uri="{FF2B5EF4-FFF2-40B4-BE49-F238E27FC236}">
                  <a16:creationId xmlns:a16="http://schemas.microsoft.com/office/drawing/2014/main" id="{406B85EE-6A73-B491-B25F-506E037369BD}"/>
                </a:ext>
              </a:extLst>
            </p:cNvPr>
            <p:cNvSpPr/>
            <p:nvPr/>
          </p:nvSpPr>
          <p:spPr>
            <a:xfrm>
              <a:off x="7841437"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1528A035-6E51-FF28-FB01-868B437656BA}"/>
                </a:ext>
              </a:extLst>
            </p:cNvPr>
            <p:cNvGrpSpPr/>
            <p:nvPr/>
          </p:nvGrpSpPr>
          <p:grpSpPr>
            <a:xfrm>
              <a:off x="7816345" y="3842935"/>
              <a:ext cx="3499893" cy="2064161"/>
              <a:chOff x="576603" y="1546317"/>
              <a:chExt cx="3499893" cy="2064161"/>
            </a:xfrm>
          </p:grpSpPr>
          <p:sp>
            <p:nvSpPr>
              <p:cNvPr id="98" name="TextBox 97">
                <a:extLst>
                  <a:ext uri="{FF2B5EF4-FFF2-40B4-BE49-F238E27FC236}">
                    <a16:creationId xmlns:a16="http://schemas.microsoft.com/office/drawing/2014/main" id="{BAE22730-6321-03FB-724B-D4E32EBB5C89}"/>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D</a:t>
                </a:r>
                <a:endParaRPr lang="en-US" sz="4800" dirty="0">
                  <a:solidFill>
                    <a:schemeClr val="bg1"/>
                  </a:solidFill>
                </a:endParaRPr>
              </a:p>
            </p:txBody>
          </p:sp>
          <p:sp>
            <p:nvSpPr>
              <p:cNvPr id="99" name="TextBox 98">
                <a:extLst>
                  <a:ext uri="{FF2B5EF4-FFF2-40B4-BE49-F238E27FC236}">
                    <a16:creationId xmlns:a16="http://schemas.microsoft.com/office/drawing/2014/main" id="{19A48600-FBBA-5DBC-A381-9991B43A8B38}"/>
                  </a:ext>
                </a:extLst>
              </p:cNvPr>
              <p:cNvSpPr txBox="1"/>
              <p:nvPr/>
            </p:nvSpPr>
            <p:spPr>
              <a:xfrm>
                <a:off x="761845" y="2333303"/>
                <a:ext cx="3160649" cy="127717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are the only non-animal food with vitamin D. They help make our teeth and bones strong. </a:t>
                </a:r>
              </a:p>
            </p:txBody>
          </p:sp>
        </p:grpSp>
      </p:grpSp>
    </p:spTree>
    <p:extLst>
      <p:ext uri="{BB962C8B-B14F-4D97-AF65-F5344CB8AC3E}">
        <p14:creationId xmlns:p14="http://schemas.microsoft.com/office/powerpoint/2010/main" val="146399919"/>
      </p:ext>
    </p:extLst>
  </p:cSld>
  <p:clrMapOvr>
    <a:masterClrMapping/>
  </p:clrMapOvr>
  <p:transition spd="slow" advClick="0">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9972-46A8-71ED-F8CE-4F8066CA8F4C}"/>
            </a:ext>
          </a:extLst>
        </p:cNvPr>
        <p:cNvGrpSpPr/>
        <p:nvPr/>
      </p:nvGrpSpPr>
      <p:grpSpPr>
        <a:xfrm>
          <a:off x="0" y="0"/>
          <a:ext cx="0" cy="0"/>
          <a:chOff x="0" y="0"/>
          <a:chExt cx="0" cy="0"/>
        </a:xfrm>
      </p:grpSpPr>
      <p:sp>
        <p:nvSpPr>
          <p:cNvPr id="19" name="Google Shape;151;p10">
            <a:extLst>
              <a:ext uri="{FF2B5EF4-FFF2-40B4-BE49-F238E27FC236}">
                <a16:creationId xmlns:a16="http://schemas.microsoft.com/office/drawing/2014/main" id="{F946338B-79E6-02BB-3F39-FBDDA7A49BDB}"/>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33</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1. Buy">
            <a:extLst>
              <a:ext uri="{FF2B5EF4-FFF2-40B4-BE49-F238E27FC236}">
                <a16:creationId xmlns:a16="http://schemas.microsoft.com/office/drawing/2014/main" id="{B8E3FE20-01CD-8E18-2CAF-3F18307720BE}"/>
              </a:ext>
            </a:extLst>
          </p:cNvPr>
          <p:cNvGrpSpPr/>
          <p:nvPr/>
        </p:nvGrpSpPr>
        <p:grpSpPr>
          <a:xfrm>
            <a:off x="687519" y="1771643"/>
            <a:ext cx="7017603" cy="4038122"/>
            <a:chOff x="2396059" y="1775848"/>
            <a:chExt cx="7772402" cy="4472454"/>
          </a:xfrm>
        </p:grpSpPr>
        <p:pic>
          <p:nvPicPr>
            <p:cNvPr id="5" name="Picture 4">
              <a:extLst>
                <a:ext uri="{FF2B5EF4-FFF2-40B4-BE49-F238E27FC236}">
                  <a16:creationId xmlns:a16="http://schemas.microsoft.com/office/drawing/2014/main" id="{FBF92A47-0347-AF3F-DA0B-6F5C18078F01}"/>
                </a:ext>
              </a:extLst>
            </p:cNvPr>
            <p:cNvPicPr>
              <a:picLocks noChangeAspect="1"/>
            </p:cNvPicPr>
            <p:nvPr/>
          </p:nvPicPr>
          <p:blipFill>
            <a:blip r:embed="rId2"/>
            <a:srcRect/>
            <a:stretch/>
          </p:blipFill>
          <p:spPr>
            <a:xfrm>
              <a:off x="2396059" y="1775848"/>
              <a:ext cx="7772402" cy="4472454"/>
            </a:xfrm>
            <a:prstGeom prst="rect">
              <a:avLst/>
            </a:prstGeom>
          </p:spPr>
        </p:pic>
        <p:sp>
          <p:nvSpPr>
            <p:cNvPr id="6" name="TextBox 5">
              <a:extLst>
                <a:ext uri="{FF2B5EF4-FFF2-40B4-BE49-F238E27FC236}">
                  <a16:creationId xmlns:a16="http://schemas.microsoft.com/office/drawing/2014/main" id="{74542130-1CDA-CC17-BF44-74474182DBAD}"/>
                </a:ext>
              </a:extLst>
            </p:cNvPr>
            <p:cNvSpPr txBox="1"/>
            <p:nvPr/>
          </p:nvSpPr>
          <p:spPr>
            <a:xfrm>
              <a:off x="6282261" y="3271509"/>
              <a:ext cx="3146612" cy="1278301"/>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Buy</a:t>
              </a:r>
            </a:p>
            <a:p>
              <a:pPr rtl="0">
                <a:lnSpc>
                  <a:spcPts val="2400"/>
                </a:lnSpc>
                <a:spcAft>
                  <a:spcPts val="600"/>
                </a:spcAft>
                <a:buNone/>
              </a:pPr>
              <a:r>
                <a:rPr lang="en-AU" sz="2000" b="0" i="0" u="none" strike="noStrike" dirty="0">
                  <a:solidFill>
                    <a:srgbClr val="414141"/>
                  </a:solidFill>
                  <a:effectLst/>
                  <a:latin typeface="Montserrat" pitchFamily="2" charset="77"/>
                </a:rPr>
                <a:t>from your local shop or market.</a:t>
              </a:r>
              <a:endParaRPr lang="en-US" sz="2000" dirty="0">
                <a:solidFill>
                  <a:srgbClr val="414141"/>
                </a:solidFill>
              </a:endParaRPr>
            </a:p>
          </p:txBody>
        </p:sp>
        <p:pic>
          <p:nvPicPr>
            <p:cNvPr id="7" name="Picture 6">
              <a:extLst>
                <a:ext uri="{FF2B5EF4-FFF2-40B4-BE49-F238E27FC236}">
                  <a16:creationId xmlns:a16="http://schemas.microsoft.com/office/drawing/2014/main" id="{951F296A-D03A-EF45-0245-EDDF124347C2}"/>
                </a:ext>
              </a:extLst>
            </p:cNvPr>
            <p:cNvPicPr>
              <a:picLocks noChangeAspect="1"/>
            </p:cNvPicPr>
            <p:nvPr/>
          </p:nvPicPr>
          <p:blipFill>
            <a:blip r:embed="rId3"/>
            <a:srcRect/>
            <a:stretch/>
          </p:blipFill>
          <p:spPr>
            <a:xfrm>
              <a:off x="3287566" y="2581049"/>
              <a:ext cx="2700811" cy="2858722"/>
            </a:xfrm>
            <a:prstGeom prst="rect">
              <a:avLst/>
            </a:prstGeom>
          </p:spPr>
        </p:pic>
      </p:grpSp>
      <p:grpSp>
        <p:nvGrpSpPr>
          <p:cNvPr id="36" name="2. Sun">
            <a:extLst>
              <a:ext uri="{FF2B5EF4-FFF2-40B4-BE49-F238E27FC236}">
                <a16:creationId xmlns:a16="http://schemas.microsoft.com/office/drawing/2014/main" id="{585A0D12-017E-DFB1-96CA-12FD3659A0D4}"/>
              </a:ext>
            </a:extLst>
          </p:cNvPr>
          <p:cNvGrpSpPr/>
          <p:nvPr/>
        </p:nvGrpSpPr>
        <p:grpSpPr>
          <a:xfrm>
            <a:off x="687520" y="1771643"/>
            <a:ext cx="7017601" cy="4038122"/>
            <a:chOff x="2396060" y="1775848"/>
            <a:chExt cx="7772400" cy="4472454"/>
          </a:xfrm>
        </p:grpSpPr>
        <p:pic>
          <p:nvPicPr>
            <p:cNvPr id="21" name="Picture 20">
              <a:extLst>
                <a:ext uri="{FF2B5EF4-FFF2-40B4-BE49-F238E27FC236}">
                  <a16:creationId xmlns:a16="http://schemas.microsoft.com/office/drawing/2014/main" id="{E6F17CA5-A802-D6BA-5F1E-378AEA4FD612}"/>
                </a:ext>
              </a:extLst>
            </p:cNvPr>
            <p:cNvPicPr>
              <a:picLocks noChangeAspect="1"/>
            </p:cNvPicPr>
            <p:nvPr/>
          </p:nvPicPr>
          <p:blipFill>
            <a:blip r:embed="rId2"/>
            <a:src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E3134E0D-7C8C-83AD-D5F3-E70FC227C348}"/>
                </a:ext>
              </a:extLst>
            </p:cNvPr>
            <p:cNvSpPr txBox="1"/>
            <p:nvPr/>
          </p:nvSpPr>
          <p:spPr>
            <a:xfrm>
              <a:off x="6200821" y="2201640"/>
              <a:ext cx="3309491" cy="3648343"/>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Sun</a:t>
              </a:r>
            </a:p>
            <a:p>
              <a:pPr rtl="0">
                <a:lnSpc>
                  <a:spcPts val="2400"/>
                </a:lnSpc>
                <a:spcAft>
                  <a:spcPts val="600"/>
                </a:spcAft>
                <a:buNone/>
              </a:pPr>
              <a:r>
                <a:rPr lang="en-AU" b="0" i="0" u="none" strike="noStrike" dirty="0">
                  <a:solidFill>
                    <a:srgbClr val="414141"/>
                  </a:solidFill>
                  <a:effectLst/>
                  <a:latin typeface="Montserrat" pitchFamily="2" charset="77"/>
                </a:rPr>
                <a:t>Put mushrooms in direct sunlight – whole stem side up, or </a:t>
              </a:r>
              <a:r>
                <a:rPr lang="en-AU" b="0" i="0" u="none" strike="noStrike" dirty="0" err="1">
                  <a:solidFill>
                    <a:srgbClr val="414141"/>
                  </a:solidFill>
                  <a:effectLst/>
                  <a:latin typeface="Montserrat" pitchFamily="2" charset="77"/>
                </a:rPr>
                <a:t>slided</a:t>
              </a:r>
              <a:r>
                <a:rPr lang="en-AU" b="0" i="0" u="none" strike="noStrike" dirty="0">
                  <a:solidFill>
                    <a:srgbClr val="414141"/>
                  </a:solidFill>
                  <a:effectLst/>
                  <a:latin typeface="Montserrat" pitchFamily="2" charset="77"/>
                </a:rPr>
                <a:t>. 15 mins in bright peak sunlight (longer, e.g. one hour, in lower light.)</a:t>
              </a:r>
              <a:r>
                <a:rPr lang="en-US" b="0" i="0" u="none" strike="noStrike" dirty="0">
                  <a:solidFill>
                    <a:srgbClr val="414141"/>
                  </a:solidFill>
                  <a:effectLst/>
                  <a:latin typeface="Montserrat" pitchFamily="2" charset="77"/>
                </a:rPr>
                <a:t> Exposure to sunlight helps mushrooms make vitamin D.</a:t>
              </a:r>
              <a:endParaRPr lang="en-US" dirty="0">
                <a:solidFill>
                  <a:srgbClr val="414141"/>
                </a:solidFill>
              </a:endParaRPr>
            </a:p>
          </p:txBody>
        </p:sp>
        <p:pic>
          <p:nvPicPr>
            <p:cNvPr id="29" name="Picture 28">
              <a:extLst>
                <a:ext uri="{FF2B5EF4-FFF2-40B4-BE49-F238E27FC236}">
                  <a16:creationId xmlns:a16="http://schemas.microsoft.com/office/drawing/2014/main" id="{636C7C74-65FD-21BC-E0ED-2E7C1D39005E}"/>
                </a:ext>
              </a:extLst>
            </p:cNvPr>
            <p:cNvPicPr>
              <a:picLocks noChangeAspect="1"/>
            </p:cNvPicPr>
            <p:nvPr/>
          </p:nvPicPr>
          <p:blipFill>
            <a:blip r:embed="rId4"/>
            <a:srcRect/>
            <a:stretch/>
          </p:blipFill>
          <p:spPr>
            <a:xfrm>
              <a:off x="3287566" y="2556545"/>
              <a:ext cx="2700812" cy="2907729"/>
            </a:xfrm>
            <a:prstGeom prst="rect">
              <a:avLst/>
            </a:prstGeom>
          </p:spPr>
        </p:pic>
      </p:grpSp>
      <p:grpSp>
        <p:nvGrpSpPr>
          <p:cNvPr id="45" name="3. Store">
            <a:extLst>
              <a:ext uri="{FF2B5EF4-FFF2-40B4-BE49-F238E27FC236}">
                <a16:creationId xmlns:a16="http://schemas.microsoft.com/office/drawing/2014/main" id="{6617C8A8-2E6B-FFCF-4996-F6AD3F1CEE7D}"/>
              </a:ext>
            </a:extLst>
          </p:cNvPr>
          <p:cNvGrpSpPr/>
          <p:nvPr/>
        </p:nvGrpSpPr>
        <p:grpSpPr>
          <a:xfrm>
            <a:off x="687520" y="1771643"/>
            <a:ext cx="7017601" cy="4038122"/>
            <a:chOff x="2396060" y="1775848"/>
            <a:chExt cx="7772400" cy="4472454"/>
          </a:xfrm>
        </p:grpSpPr>
        <p:pic>
          <p:nvPicPr>
            <p:cNvPr id="46" name="Picture 45">
              <a:extLst>
                <a:ext uri="{FF2B5EF4-FFF2-40B4-BE49-F238E27FC236}">
                  <a16:creationId xmlns:a16="http://schemas.microsoft.com/office/drawing/2014/main" id="{7BFEC92C-D5C9-CDFF-AAD8-FFD2101F5A05}"/>
                </a:ext>
              </a:extLst>
            </p:cNvPr>
            <p:cNvPicPr>
              <a:picLocks noChangeAspect="1"/>
            </p:cNvPicPr>
            <p:nvPr/>
          </p:nvPicPr>
          <p:blipFill>
            <a:blip r:embed="rId2"/>
            <a:src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FC157E12-D61E-B282-2836-6BF7D8D61E9E}"/>
                </a:ext>
              </a:extLst>
            </p:cNvPr>
            <p:cNvSpPr txBox="1"/>
            <p:nvPr/>
          </p:nvSpPr>
          <p:spPr>
            <a:xfrm>
              <a:off x="6282261" y="2355982"/>
              <a:ext cx="3263517" cy="3301568"/>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Store</a:t>
              </a:r>
            </a:p>
            <a:p>
              <a:pPr rtl="0">
                <a:lnSpc>
                  <a:spcPts val="2400"/>
                </a:lnSpc>
                <a:spcAft>
                  <a:spcPts val="600"/>
                </a:spcAft>
                <a:buNone/>
              </a:pPr>
              <a:r>
                <a:rPr lang="en-US" b="0" i="0" u="none" strike="noStrike" dirty="0">
                  <a:solidFill>
                    <a:srgbClr val="414141"/>
                  </a:solidFill>
                  <a:effectLst/>
                  <a:latin typeface="Montserrat" pitchFamily="2" charset="77"/>
                </a:rPr>
                <a:t>You can put the mushrooms in the fridge after they've been in the sun. The vitamin D they make will stay for about a week. You can also use them right away.</a:t>
              </a:r>
              <a:endParaRPr lang="en-AU"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2338AC24-2C40-1E56-AFB4-9B1E62F34EC0}"/>
                </a:ext>
              </a:extLst>
            </p:cNvPr>
            <p:cNvPicPr>
              <a:picLocks noChangeAspect="1"/>
            </p:cNvPicPr>
            <p:nvPr/>
          </p:nvPicPr>
          <p:blipFill>
            <a:blip r:embed="rId5"/>
            <a:srcRect/>
            <a:stretch/>
          </p:blipFill>
          <p:spPr>
            <a:xfrm>
              <a:off x="3290148" y="2589217"/>
              <a:ext cx="2695647" cy="2842386"/>
            </a:xfrm>
            <a:prstGeom prst="rect">
              <a:avLst/>
            </a:prstGeom>
          </p:spPr>
        </p:pic>
      </p:grpSp>
      <p:grpSp>
        <p:nvGrpSpPr>
          <p:cNvPr id="49" name="4. Use">
            <a:extLst>
              <a:ext uri="{FF2B5EF4-FFF2-40B4-BE49-F238E27FC236}">
                <a16:creationId xmlns:a16="http://schemas.microsoft.com/office/drawing/2014/main" id="{7E1353C3-1377-E0D2-C2C3-4CDA38206998}"/>
              </a:ext>
            </a:extLst>
          </p:cNvPr>
          <p:cNvGrpSpPr/>
          <p:nvPr/>
        </p:nvGrpSpPr>
        <p:grpSpPr>
          <a:xfrm>
            <a:off x="687519" y="1771643"/>
            <a:ext cx="7017603" cy="4038122"/>
            <a:chOff x="2396059" y="1775848"/>
            <a:chExt cx="7772402" cy="4472454"/>
          </a:xfrm>
        </p:grpSpPr>
        <p:pic>
          <p:nvPicPr>
            <p:cNvPr id="50" name="Picture 49">
              <a:extLst>
                <a:ext uri="{FF2B5EF4-FFF2-40B4-BE49-F238E27FC236}">
                  <a16:creationId xmlns:a16="http://schemas.microsoft.com/office/drawing/2014/main" id="{A9B0C403-F95B-E0B3-B074-25AF06BA6607}"/>
                </a:ext>
              </a:extLst>
            </p:cNvPr>
            <p:cNvPicPr>
              <a:picLocks noChangeAspect="1"/>
            </p:cNvPicPr>
            <p:nvPr/>
          </p:nvPicPr>
          <p:blipFill>
            <a:blip r:embed="rId2"/>
            <a:srcRect/>
            <a:stretch/>
          </p:blipFill>
          <p:spPr>
            <a:xfrm>
              <a:off x="2396059" y="1775848"/>
              <a:ext cx="7772402" cy="4472454"/>
            </a:xfrm>
            <a:prstGeom prst="rect">
              <a:avLst/>
            </a:prstGeom>
          </p:spPr>
        </p:pic>
        <p:sp>
          <p:nvSpPr>
            <p:cNvPr id="51" name="TextBox 50">
              <a:extLst>
                <a:ext uri="{FF2B5EF4-FFF2-40B4-BE49-F238E27FC236}">
                  <a16:creationId xmlns:a16="http://schemas.microsoft.com/office/drawing/2014/main" id="{7BE988B4-E154-FFB9-372A-B70D44C208FA}"/>
                </a:ext>
              </a:extLst>
            </p:cNvPr>
            <p:cNvSpPr txBox="1"/>
            <p:nvPr/>
          </p:nvSpPr>
          <p:spPr>
            <a:xfrm>
              <a:off x="6282261" y="3030479"/>
              <a:ext cx="3146612" cy="1760363"/>
            </a:xfrm>
            <a:prstGeom prst="rect">
              <a:avLst/>
            </a:prstGeom>
            <a:noFill/>
          </p:spPr>
          <p:txBody>
            <a:bodyPr wrap="square" anchor="ctr">
              <a:spAutoFit/>
            </a:bodyPr>
            <a:lstStyle/>
            <a:p>
              <a:pPr rtl="0">
                <a:spcAft>
                  <a:spcPts val="600"/>
                </a:spcAft>
                <a:buNone/>
              </a:pPr>
              <a:r>
                <a:rPr lang="en-AU" sz="2400" dirty="0">
                  <a:solidFill>
                    <a:srgbClr val="2F7A34"/>
                  </a:solidFill>
                  <a:latin typeface="SZTOS MEDIUM" pitchFamily="2" charset="77"/>
                  <a:ea typeface="SZTOS MEDIUM" pitchFamily="2" charset="77"/>
                  <a:cs typeface="SZTOS MEDIUM" pitchFamily="2" charset="77"/>
                </a:rPr>
                <a:t>Use</a:t>
              </a:r>
              <a:endParaRPr lang="en-AU" sz="2400" u="none" strike="noStrike" dirty="0">
                <a:solidFill>
                  <a:srgbClr val="2F7A34"/>
                </a:solidFill>
                <a:effectLst/>
                <a:latin typeface="SZTOS MEDIUM" pitchFamily="2" charset="77"/>
                <a:ea typeface="SZTOS MEDIUM" pitchFamily="2" charset="77"/>
                <a:cs typeface="SZTOS MEDIUM" pitchFamily="2" charset="77"/>
              </a:endParaRPr>
            </a:p>
            <a:p>
              <a:pPr rtl="0">
                <a:lnSpc>
                  <a:spcPts val="2800"/>
                </a:lnSpc>
                <a:spcAft>
                  <a:spcPts val="600"/>
                </a:spcAft>
                <a:buNone/>
              </a:pPr>
              <a:r>
                <a:rPr lang="en-AU" sz="2000" b="0" i="0" u="none" strike="noStrike" dirty="0">
                  <a:solidFill>
                    <a:srgbClr val="414141"/>
                  </a:solidFill>
                  <a:effectLst/>
                  <a:latin typeface="Montserrat" pitchFamily="2" charset="77"/>
                </a:rPr>
                <a:t>Eat however you enjoy mushrooms – raw or cooked.</a:t>
              </a:r>
            </a:p>
          </p:txBody>
        </p:sp>
        <p:pic>
          <p:nvPicPr>
            <p:cNvPr id="52" name="Picture 51">
              <a:extLst>
                <a:ext uri="{FF2B5EF4-FFF2-40B4-BE49-F238E27FC236}">
                  <a16:creationId xmlns:a16="http://schemas.microsoft.com/office/drawing/2014/main" id="{84659220-BA0A-46A1-5B10-09E337E6CC7D}"/>
                </a:ext>
              </a:extLst>
            </p:cNvPr>
            <p:cNvPicPr>
              <a:picLocks noChangeAspect="1"/>
            </p:cNvPicPr>
            <p:nvPr/>
          </p:nvPicPr>
          <p:blipFill>
            <a:blip r:embed="rId6"/>
            <a:srcRect/>
            <a:stretch/>
          </p:blipFill>
          <p:spPr>
            <a:xfrm>
              <a:off x="3287566" y="2589217"/>
              <a:ext cx="2700811" cy="2842386"/>
            </a:xfrm>
            <a:prstGeom prst="rect">
              <a:avLst/>
            </a:prstGeom>
          </p:spPr>
        </p:pic>
        <p:pic>
          <p:nvPicPr>
            <p:cNvPr id="8" name="Picture 7">
              <a:extLst>
                <a:ext uri="{FF2B5EF4-FFF2-40B4-BE49-F238E27FC236}">
                  <a16:creationId xmlns:a16="http://schemas.microsoft.com/office/drawing/2014/main" id="{2ECCEDAB-ED5A-1F56-B128-78ED71339EEE}"/>
                </a:ext>
              </a:extLst>
            </p:cNvPr>
            <p:cNvPicPr>
              <a:picLocks noChangeAspect="1"/>
            </p:cNvPicPr>
            <p:nvPr/>
          </p:nvPicPr>
          <p:blipFill>
            <a:blip r:embed="rId7"/>
            <a:srcRect/>
            <a:stretch/>
          </p:blipFill>
          <p:spPr>
            <a:xfrm>
              <a:off x="3287566" y="2604619"/>
              <a:ext cx="2695647" cy="2842386"/>
            </a:xfrm>
            <a:prstGeom prst="rect">
              <a:avLst/>
            </a:prstGeom>
          </p:spPr>
        </p:pic>
      </p:grpSp>
      <p:pic>
        <p:nvPicPr>
          <p:cNvPr id="13" name="Picture 12" descr="Cartoon mushroom with a doctor coat and an apple&#10;&#10;AI-generated content may be incorrect.">
            <a:extLst>
              <a:ext uri="{FF2B5EF4-FFF2-40B4-BE49-F238E27FC236}">
                <a16:creationId xmlns:a16="http://schemas.microsoft.com/office/drawing/2014/main" id="{251FB450-666F-38EC-5406-F79A4485B4A4}"/>
              </a:ext>
            </a:extLst>
          </p:cNvPr>
          <p:cNvPicPr>
            <a:picLocks noChangeAspect="1"/>
          </p:cNvPicPr>
          <p:nvPr/>
        </p:nvPicPr>
        <p:blipFill>
          <a:blip r:embed="rId8"/>
          <a:srcRect l="3863" t="6958" r="17024" b="22319"/>
          <a:stretch>
            <a:fillRect/>
          </a:stretch>
        </p:blipFill>
        <p:spPr>
          <a:xfrm>
            <a:off x="7172898" y="2840880"/>
            <a:ext cx="5019102" cy="4038122"/>
          </a:xfrm>
          <a:prstGeom prst="rect">
            <a:avLst/>
          </a:prstGeom>
        </p:spPr>
      </p:pic>
      <p:grpSp>
        <p:nvGrpSpPr>
          <p:cNvPr id="27" name="Group 26">
            <a:extLst>
              <a:ext uri="{FF2B5EF4-FFF2-40B4-BE49-F238E27FC236}">
                <a16:creationId xmlns:a16="http://schemas.microsoft.com/office/drawing/2014/main" id="{39C40C3A-204A-EE1D-3E9F-0C9C3278BED5}"/>
              </a:ext>
            </a:extLst>
          </p:cNvPr>
          <p:cNvGrpSpPr/>
          <p:nvPr/>
        </p:nvGrpSpPr>
        <p:grpSpPr>
          <a:xfrm>
            <a:off x="8356957" y="1237980"/>
            <a:ext cx="2661304" cy="2552724"/>
            <a:chOff x="4351152" y="1030801"/>
            <a:chExt cx="4678561" cy="4487680"/>
          </a:xfrm>
        </p:grpSpPr>
        <p:pic>
          <p:nvPicPr>
            <p:cNvPr id="28" name="Picture 27" descr="A red oval with black background&#10;&#10;AI-generated content may be incorrect.">
              <a:extLst>
                <a:ext uri="{FF2B5EF4-FFF2-40B4-BE49-F238E27FC236}">
                  <a16:creationId xmlns:a16="http://schemas.microsoft.com/office/drawing/2014/main" id="{592160E2-9994-7572-291C-0392DB61163E}"/>
                </a:ext>
              </a:extLst>
            </p:cNvPr>
            <p:cNvPicPr>
              <a:picLocks noChangeAspect="1"/>
            </p:cNvPicPr>
            <p:nvPr/>
          </p:nvPicPr>
          <p:blipFill>
            <a:blip r:embed="rId9"/>
            <a:stretch>
              <a:fillRect/>
            </a:stretch>
          </p:blipFill>
          <p:spPr>
            <a:xfrm rot="21008423" flipH="1">
              <a:off x="4351152" y="1030801"/>
              <a:ext cx="4678561" cy="4131928"/>
            </a:xfrm>
            <a:prstGeom prst="rect">
              <a:avLst/>
            </a:prstGeom>
          </p:spPr>
        </p:pic>
        <p:sp>
          <p:nvSpPr>
            <p:cNvPr id="30" name="TextBox 29">
              <a:extLst>
                <a:ext uri="{FF2B5EF4-FFF2-40B4-BE49-F238E27FC236}">
                  <a16:creationId xmlns:a16="http://schemas.microsoft.com/office/drawing/2014/main" id="{2B73E7EE-11CF-4278-FCF5-F510D5B5D17B}"/>
                </a:ext>
              </a:extLst>
            </p:cNvPr>
            <p:cNvSpPr txBox="1"/>
            <p:nvPr/>
          </p:nvSpPr>
          <p:spPr>
            <a:xfrm>
              <a:off x="5043002" y="1601945"/>
              <a:ext cx="3406245" cy="3084098"/>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Did you know: </a:t>
              </a:r>
            </a:p>
            <a:p>
              <a:pPr algn="ctr"/>
              <a:r>
                <a:rPr lang="en-AU" dirty="0">
                  <a:solidFill>
                    <a:schemeClr val="bg1"/>
                  </a:solidFill>
                  <a:latin typeface="Montserrat" pitchFamily="2" charset="77"/>
                  <a:ea typeface="Sztosfixed" pitchFamily="2" charset="77"/>
                  <a:cs typeface="Sztosfixed" pitchFamily="2" charset="77"/>
                </a:rPr>
                <a:t>We can make vitamin D in our skin when we are in the sun.</a:t>
              </a:r>
            </a:p>
          </p:txBody>
        </p:sp>
        <p:sp>
          <p:nvSpPr>
            <p:cNvPr id="31" name="Triangle 30">
              <a:extLst>
                <a:ext uri="{FF2B5EF4-FFF2-40B4-BE49-F238E27FC236}">
                  <a16:creationId xmlns:a16="http://schemas.microsoft.com/office/drawing/2014/main" id="{BF109334-1583-7B4A-C99F-CB4F800758FF}"/>
                </a:ext>
              </a:extLst>
            </p:cNvPr>
            <p:cNvSpPr/>
            <p:nvPr/>
          </p:nvSpPr>
          <p:spPr>
            <a:xfrm rot="10800000">
              <a:off x="6690433" y="4925201"/>
              <a:ext cx="688204"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menu">
            <a:extLst>
              <a:ext uri="{FF2B5EF4-FFF2-40B4-BE49-F238E27FC236}">
                <a16:creationId xmlns:a16="http://schemas.microsoft.com/office/drawing/2014/main" id="{A3560CCE-F5A1-308D-681C-3318AD1E8CCD}"/>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3F3E3E16-A3F1-C9F4-DBAE-74C593C456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EFD8BB32-6E61-9E80-8A74-6FA5BF8A76E3}"/>
                </a:ext>
              </a:extLst>
            </p:cNvPr>
            <p:cNvPicPr>
              <a:picLocks noChangeAspect="1"/>
            </p:cNvPicPr>
            <p:nvPr/>
          </p:nvPicPr>
          <p:blipFill>
            <a:blip r:embed="rId10"/>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151C5144-5696-70FE-8A69-FEFF8B679A9F}"/>
                </a:ext>
              </a:extLst>
            </p:cNvPr>
            <p:cNvPicPr>
              <a:picLocks noChangeAspect="1"/>
            </p:cNvPicPr>
            <p:nvPr/>
          </p:nvPicPr>
          <p:blipFill>
            <a:blip r:embed="rId10"/>
            <a:srcRect/>
            <a:stretch/>
          </p:blipFill>
          <p:spPr>
            <a:xfrm rot="10800000">
              <a:off x="204687" y="2434554"/>
              <a:ext cx="154441" cy="106747"/>
            </a:xfrm>
            <a:prstGeom prst="rect">
              <a:avLst/>
            </a:prstGeom>
          </p:spPr>
        </p:pic>
      </p:grpSp>
      <p:sp>
        <p:nvSpPr>
          <p:cNvPr id="9" name="Title 1">
            <a:extLst>
              <a:ext uri="{FF2B5EF4-FFF2-40B4-BE49-F238E27FC236}">
                <a16:creationId xmlns:a16="http://schemas.microsoft.com/office/drawing/2014/main" id="{07A3162B-C0E9-8F81-12DE-4770A77D6CB1}"/>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supercharge in the sun! </a:t>
            </a:r>
          </a:p>
          <a:p>
            <a:pPr algn="ctr"/>
            <a:endParaRPr lang="en-US" sz="3600" b="1" dirty="0">
              <a:solidFill>
                <a:srgbClr val="9B2242"/>
              </a:solidFill>
              <a:latin typeface="Sztosfixed" pitchFamily="2" charset="77"/>
              <a:ea typeface="Sztosfixed" pitchFamily="2" charset="77"/>
              <a:cs typeface="Sztosfixed" pitchFamily="2" charset="77"/>
            </a:endParaRPr>
          </a:p>
        </p:txBody>
      </p:sp>
      <p:pic>
        <p:nvPicPr>
          <p:cNvPr id="2" name="bt1" descr="A red arrow in a white circle&#10;&#10;AI-generated content may be incorrect.">
            <a:extLst>
              <a:ext uri="{FF2B5EF4-FFF2-40B4-BE49-F238E27FC236}">
                <a16:creationId xmlns:a16="http://schemas.microsoft.com/office/drawing/2014/main" id="{73E43592-7B70-3BA5-4516-F9B0AECE1973}"/>
              </a:ext>
            </a:extLst>
          </p:cNvPr>
          <p:cNvPicPr>
            <a:picLocks noChangeAspect="1"/>
          </p:cNvPicPr>
          <p:nvPr/>
        </p:nvPicPr>
        <p:blipFill>
          <a:blip r:embed="rId11"/>
          <a:stretch>
            <a:fillRect/>
          </a:stretch>
        </p:blipFill>
        <p:spPr>
          <a:xfrm rot="16200000">
            <a:off x="4196321" y="5931856"/>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39220E4E-D77B-F0A7-70FA-BE139AAC740E}"/>
              </a:ext>
            </a:extLst>
          </p:cNvPr>
          <p:cNvPicPr>
            <a:picLocks noChangeAspect="1"/>
          </p:cNvPicPr>
          <p:nvPr/>
        </p:nvPicPr>
        <p:blipFill>
          <a:blip r:embed="rId11"/>
          <a:stretch>
            <a:fillRect/>
          </a:stretch>
        </p:blipFill>
        <p:spPr>
          <a:xfrm rot="16200000">
            <a:off x="4196321" y="5931856"/>
            <a:ext cx="516610" cy="516610"/>
          </a:xfrm>
          <a:prstGeom prst="rect">
            <a:avLst/>
          </a:prstGeom>
        </p:spPr>
      </p:pic>
      <p:pic>
        <p:nvPicPr>
          <p:cNvPr id="10" name="bt3" descr="A red arrow in a white circle&#10;&#10;AI-generated content may be incorrect.">
            <a:extLst>
              <a:ext uri="{FF2B5EF4-FFF2-40B4-BE49-F238E27FC236}">
                <a16:creationId xmlns:a16="http://schemas.microsoft.com/office/drawing/2014/main" id="{8FA4C8EB-E42F-728C-521B-7BB9B2ECC1FF}"/>
              </a:ext>
            </a:extLst>
          </p:cNvPr>
          <p:cNvPicPr>
            <a:picLocks noChangeAspect="1"/>
          </p:cNvPicPr>
          <p:nvPr/>
        </p:nvPicPr>
        <p:blipFill>
          <a:blip r:embed="rId11"/>
          <a:stretch>
            <a:fillRect/>
          </a:stretch>
        </p:blipFill>
        <p:spPr>
          <a:xfrm rot="16200000">
            <a:off x="4196321" y="5931856"/>
            <a:ext cx="516610" cy="516610"/>
          </a:xfrm>
          <a:prstGeom prst="rect">
            <a:avLst/>
          </a:prstGeom>
        </p:spPr>
      </p:pic>
      <p:pic>
        <p:nvPicPr>
          <p:cNvPr id="11" name="bt4" descr="A red arrow in a white circle&#10;&#10;AI-generated content may be incorrect.">
            <a:extLst>
              <a:ext uri="{FF2B5EF4-FFF2-40B4-BE49-F238E27FC236}">
                <a16:creationId xmlns:a16="http://schemas.microsoft.com/office/drawing/2014/main" id="{F67689E5-361B-DAEC-7D0B-357D409DA6C3}"/>
              </a:ext>
            </a:extLst>
          </p:cNvPr>
          <p:cNvPicPr>
            <a:picLocks noChangeAspect="1"/>
          </p:cNvPicPr>
          <p:nvPr/>
        </p:nvPicPr>
        <p:blipFill>
          <a:blip r:embed="rId11"/>
          <a:stretch>
            <a:fillRect/>
          </a:stretch>
        </p:blipFill>
        <p:spPr>
          <a:xfrm rot="5400000">
            <a:off x="3526906" y="5931856"/>
            <a:ext cx="516610" cy="516610"/>
          </a:xfrm>
          <a:prstGeom prst="rect">
            <a:avLst/>
          </a:prstGeom>
        </p:spPr>
      </p:pic>
    </p:spTree>
    <p:extLst>
      <p:ext uri="{BB962C8B-B14F-4D97-AF65-F5344CB8AC3E}">
        <p14:creationId xmlns:p14="http://schemas.microsoft.com/office/powerpoint/2010/main" val="238153165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36"/>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4388-58AE-3EEF-9AFB-67EB32D32C69}"/>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AD7E5811-BB47-740E-5CD2-27DBA40EB2ED}"/>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34</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75D77F08-7A5A-7851-71A2-C47D2D371674}"/>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680CA57-B39B-206D-0A86-4658563A0E64}"/>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3755CACE-9965-B0A5-4323-EE601940A69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F8BC250F-1B1B-C779-5BE6-08D93A789823}"/>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D994A9DE-981E-15B1-A4FF-C1E9C654878A}"/>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88E6C938-A729-75A8-7A19-F0341E3F3DE4}"/>
              </a:ext>
            </a:extLst>
          </p:cNvPr>
          <p:cNvPicPr>
            <a:picLocks noChangeAspect="1"/>
          </p:cNvPicPr>
          <p:nvPr/>
        </p:nvPicPr>
        <p:blipFill>
          <a:blip r:embed="rId3"/>
          <a:srcRect/>
          <a:stretch/>
        </p:blipFill>
        <p:spPr>
          <a:xfrm>
            <a:off x="508902" y="1124300"/>
            <a:ext cx="7341200" cy="5193834"/>
          </a:xfrm>
          <a:prstGeom prst="rect">
            <a:avLst/>
          </a:prstGeom>
        </p:spPr>
      </p:pic>
      <p:sp>
        <p:nvSpPr>
          <p:cNvPr id="3" name="Oval 2">
            <a:extLst>
              <a:ext uri="{FF2B5EF4-FFF2-40B4-BE49-F238E27FC236}">
                <a16:creationId xmlns:a16="http://schemas.microsoft.com/office/drawing/2014/main" id="{19256415-501B-0126-832B-1BE011CAADA6}"/>
              </a:ext>
            </a:extLst>
          </p:cNvPr>
          <p:cNvSpPr/>
          <p:nvPr/>
        </p:nvSpPr>
        <p:spPr>
          <a:xfrm>
            <a:off x="8902246" y="4962575"/>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Cartoon mushroom with paint brush and palette&#10;&#10;AI-generated content may be incorrect.">
            <a:extLst>
              <a:ext uri="{FF2B5EF4-FFF2-40B4-BE49-F238E27FC236}">
                <a16:creationId xmlns:a16="http://schemas.microsoft.com/office/drawing/2014/main" id="{FE1E25B6-00D5-B2ED-852D-A08544F3EF98}"/>
              </a:ext>
            </a:extLst>
          </p:cNvPr>
          <p:cNvPicPr>
            <a:picLocks noChangeAspect="1"/>
          </p:cNvPicPr>
          <p:nvPr/>
        </p:nvPicPr>
        <p:blipFill>
          <a:blip r:embed="rId4"/>
          <a:srcRect l="19494" t="19150" r="18391" b="5654"/>
          <a:stretch>
            <a:fillRect/>
          </a:stretch>
        </p:blipFill>
        <p:spPr>
          <a:xfrm>
            <a:off x="8432800" y="2793998"/>
            <a:ext cx="2172606" cy="2367128"/>
          </a:xfrm>
          <a:prstGeom prst="rect">
            <a:avLst/>
          </a:prstGeom>
        </p:spPr>
      </p:pic>
    </p:spTree>
    <p:extLst>
      <p:ext uri="{BB962C8B-B14F-4D97-AF65-F5344CB8AC3E}">
        <p14:creationId xmlns:p14="http://schemas.microsoft.com/office/powerpoint/2010/main" val="3253033352"/>
      </p:ext>
    </p:extLst>
  </p:cSld>
  <p:clrMapOvr>
    <a:masterClrMapping/>
  </p:clrMapOvr>
  <p:transition spd="slow" advClick="0">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1A19-CF1D-7334-F6E3-3E706C7D987D}"/>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ED311B0E-1DDB-083B-FD93-A8D6AB50715B}"/>
              </a:ext>
            </a:extLst>
          </p:cNvPr>
          <p:cNvSpPr/>
          <p:nvPr/>
        </p:nvSpPr>
        <p:spPr>
          <a:xfrm>
            <a:off x="1574800" y="1264057"/>
            <a:ext cx="9042400" cy="5095599"/>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3A7EEF3-1FC4-C6B8-6C73-39210421F7A0}"/>
              </a:ext>
            </a:extLst>
          </p:cNvPr>
          <p:cNvSpPr txBox="1"/>
          <p:nvPr/>
        </p:nvSpPr>
        <p:spPr>
          <a:xfrm>
            <a:off x="2032000" y="1209310"/>
            <a:ext cx="8128000" cy="4417107"/>
          </a:xfrm>
          <a:prstGeom prst="rect">
            <a:avLst/>
          </a:prstGeom>
          <a:noFill/>
        </p:spPr>
        <p:txBody>
          <a:bodyPr wrap="square">
            <a:spAutoFit/>
          </a:bodyPr>
          <a:lstStyle/>
          <a:p>
            <a:pPr algn="ctr" fontAlgn="base">
              <a:lnSpc>
                <a:spcPct val="300000"/>
              </a:lnSpc>
              <a:spcAft>
                <a:spcPts val="3000"/>
              </a:spcAft>
            </a:pPr>
            <a:r>
              <a:rPr lang="en-AU" dirty="0">
                <a:solidFill>
                  <a:srgbClr val="414141"/>
                </a:solidFill>
                <a:latin typeface="Sztosfixed" pitchFamily="2" charset="0"/>
                <a:ea typeface="Sztosfixed" pitchFamily="2" charset="0"/>
                <a:cs typeface="Sztosfixed" pitchFamily="2" charset="0"/>
              </a:rPr>
              <a:t>1.  Mushrooms are a type of vegetable.</a:t>
            </a:r>
          </a:p>
          <a:p>
            <a:pPr algn="ctr" fontAlgn="base">
              <a:lnSpc>
                <a:spcPct val="300000"/>
              </a:lnSpc>
              <a:spcAft>
                <a:spcPts val="3000"/>
              </a:spcAft>
            </a:pPr>
            <a:r>
              <a:rPr lang="en-AU" dirty="0">
                <a:solidFill>
                  <a:srgbClr val="414141"/>
                </a:solidFill>
                <a:latin typeface="Sztosfixed" pitchFamily="2" charset="0"/>
                <a:ea typeface="Sztosfixed" pitchFamily="2" charset="0"/>
                <a:cs typeface="Sztosfixed" pitchFamily="2" charset="0"/>
              </a:rPr>
              <a:t>2.  Mushrooms can grow in the dark. </a:t>
            </a:r>
          </a:p>
          <a:p>
            <a:pPr algn="ctr" fontAlgn="base">
              <a:lnSpc>
                <a:spcPct val="300000"/>
              </a:lnSpc>
              <a:spcAft>
                <a:spcPts val="3000"/>
              </a:spcAft>
            </a:pPr>
            <a:r>
              <a:rPr lang="en-AU" dirty="0">
                <a:solidFill>
                  <a:srgbClr val="414141"/>
                </a:solidFill>
                <a:latin typeface="Sztosfixed" pitchFamily="2" charset="0"/>
                <a:ea typeface="Sztosfixed" pitchFamily="2" charset="0"/>
                <a:cs typeface="Sztosfixed" pitchFamily="2" charset="0"/>
              </a:rPr>
              <a:t>3.  Eating mushrooms can help make your bones strong</a:t>
            </a:r>
          </a:p>
          <a:p>
            <a:pPr algn="ctr" fontAlgn="base">
              <a:lnSpc>
                <a:spcPct val="300000"/>
              </a:lnSpc>
              <a:spcAft>
                <a:spcPts val="3000"/>
              </a:spcAft>
            </a:pPr>
            <a:r>
              <a:rPr lang="en-AU" dirty="0">
                <a:solidFill>
                  <a:srgbClr val="414141"/>
                </a:solidFill>
                <a:latin typeface="Sztosfixed" pitchFamily="2" charset="0"/>
                <a:ea typeface="Sztosfixed" pitchFamily="2" charset="0"/>
                <a:cs typeface="Sztosfixed" pitchFamily="2" charset="0"/>
              </a:rPr>
              <a:t>4.  All mushrooms are safe to eat. </a:t>
            </a:r>
          </a:p>
        </p:txBody>
      </p:sp>
      <p:sp>
        <p:nvSpPr>
          <p:cNvPr id="2" name="Title 1">
            <a:extLst>
              <a:ext uri="{FF2B5EF4-FFF2-40B4-BE49-F238E27FC236}">
                <a16:creationId xmlns:a16="http://schemas.microsoft.com/office/drawing/2014/main" id="{269DCAF5-7C02-B1DE-0348-FF2189E4523D}"/>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9815AC00-2112-9C03-4376-9DF9F558C2B0}"/>
              </a:ext>
            </a:extLst>
          </p:cNvPr>
          <p:cNvSpPr/>
          <p:nvPr/>
        </p:nvSpPr>
        <p:spPr>
          <a:xfrm>
            <a:off x="4662502" y="20807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E96DE29-4694-7485-E00F-EEBB57101B38}"/>
              </a:ext>
            </a:extLst>
          </p:cNvPr>
          <p:cNvSpPr/>
          <p:nvPr/>
        </p:nvSpPr>
        <p:spPr>
          <a:xfrm>
            <a:off x="6194121" y="20807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535D0C2C-1667-93F1-1B9B-68AB136AB78A}"/>
              </a:ext>
            </a:extLst>
          </p:cNvPr>
          <p:cNvSpPr/>
          <p:nvPr/>
        </p:nvSpPr>
        <p:spPr>
          <a:xfrm>
            <a:off x="4662502" y="32491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B5F79CC-7F2C-9D48-AE1A-5F6AC5F0466C}"/>
              </a:ext>
            </a:extLst>
          </p:cNvPr>
          <p:cNvSpPr/>
          <p:nvPr/>
        </p:nvSpPr>
        <p:spPr>
          <a:xfrm>
            <a:off x="6194121" y="32491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7391FE4D-5AC7-8737-12BA-34AE1E0A787B}"/>
              </a:ext>
            </a:extLst>
          </p:cNvPr>
          <p:cNvSpPr/>
          <p:nvPr/>
        </p:nvSpPr>
        <p:spPr>
          <a:xfrm>
            <a:off x="4662502" y="44683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E7622AB-8069-6F35-6136-57C3A57286D6}"/>
              </a:ext>
            </a:extLst>
          </p:cNvPr>
          <p:cNvSpPr/>
          <p:nvPr/>
        </p:nvSpPr>
        <p:spPr>
          <a:xfrm>
            <a:off x="6194121" y="44683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0" name="4t">
            <a:extLst>
              <a:ext uri="{FF2B5EF4-FFF2-40B4-BE49-F238E27FC236}">
                <a16:creationId xmlns:a16="http://schemas.microsoft.com/office/drawing/2014/main" id="{E4046D80-E82C-DCB2-766B-B0DCB9777755}"/>
              </a:ext>
            </a:extLst>
          </p:cNvPr>
          <p:cNvSpPr/>
          <p:nvPr/>
        </p:nvSpPr>
        <p:spPr>
          <a:xfrm>
            <a:off x="4662502" y="56621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4f">
            <a:extLst>
              <a:ext uri="{FF2B5EF4-FFF2-40B4-BE49-F238E27FC236}">
                <a16:creationId xmlns:a16="http://schemas.microsoft.com/office/drawing/2014/main" id="{80A1C3DC-9205-DD50-29BE-FBDAE56DF4B1}"/>
              </a:ext>
            </a:extLst>
          </p:cNvPr>
          <p:cNvSpPr/>
          <p:nvPr/>
        </p:nvSpPr>
        <p:spPr>
          <a:xfrm>
            <a:off x="6194121" y="56621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4">
            <a:extLst>
              <a:ext uri="{FF2B5EF4-FFF2-40B4-BE49-F238E27FC236}">
                <a16:creationId xmlns:a16="http://schemas.microsoft.com/office/drawing/2014/main" id="{BE60C828-1F08-3A59-9FF7-DADAE6C12C78}"/>
              </a:ext>
            </a:extLst>
          </p:cNvPr>
          <p:cNvSpPr/>
          <p:nvPr/>
        </p:nvSpPr>
        <p:spPr>
          <a:xfrm>
            <a:off x="3455379" y="5662114"/>
            <a:ext cx="5281242" cy="446585"/>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some wild mushrooms are poisonous!</a:t>
            </a:r>
            <a:endParaRPr lang="en-US" sz="1600" dirty="0">
              <a:solidFill>
                <a:schemeClr val="bg1"/>
              </a:solidFill>
              <a:latin typeface="Montserrat" pitchFamily="2" charset="77"/>
            </a:endParaRPr>
          </a:p>
        </p:txBody>
      </p:sp>
      <p:sp>
        <p:nvSpPr>
          <p:cNvPr id="14" name="3">
            <a:extLst>
              <a:ext uri="{FF2B5EF4-FFF2-40B4-BE49-F238E27FC236}">
                <a16:creationId xmlns:a16="http://schemas.microsoft.com/office/drawing/2014/main" id="{B7A06C2A-1E8F-BEA1-0597-2314F8BC36EA}"/>
              </a:ext>
            </a:extLst>
          </p:cNvPr>
          <p:cNvSpPr/>
          <p:nvPr/>
        </p:nvSpPr>
        <p:spPr>
          <a:xfrm>
            <a:off x="3455379" y="446831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have vitamin D</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802B1FAE-EA17-D9A2-308A-86E914B127BA}"/>
              </a:ext>
            </a:extLst>
          </p:cNvPr>
          <p:cNvSpPr/>
          <p:nvPr/>
        </p:nvSpPr>
        <p:spPr>
          <a:xfrm>
            <a:off x="3455380" y="324911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34A47A56-B9AA-F2A8-9A99-C708A3EBAE00}"/>
              </a:ext>
            </a:extLst>
          </p:cNvPr>
          <p:cNvSpPr/>
          <p:nvPr/>
        </p:nvSpPr>
        <p:spPr>
          <a:xfrm>
            <a:off x="3455380" y="2080713"/>
            <a:ext cx="5281241"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are fungi!</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2E486A4-9651-F13E-7F39-C227BD46AD1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09CA5A53-9722-35AE-320B-2D286CD7A8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D4CC7172-40D0-D851-1BDD-1F4123CB3BB0}"/>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6DE72CC-5B94-997D-642D-78727B4FA023}"/>
                </a:ext>
              </a:extLst>
            </p:cNvPr>
            <p:cNvPicPr>
              <a:picLocks noChangeAspect="1"/>
            </p:cNvPicPr>
            <p:nvPr/>
          </p:nvPicPr>
          <p:blipFill>
            <a:blip r:embed="rId2"/>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160678802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6" grpId="0" animBg="1"/>
      <p:bldP spid="16" grpId="1" animBg="1"/>
      <p:bldP spid="16" grpId="2" animBg="1"/>
      <p:bldP spid="14" grpId="0" animBg="1"/>
      <p:bldP spid="14" grpId="1" animBg="1"/>
      <p:bldP spid="14" grpId="2" animBg="1"/>
      <p:bldP spid="13" grpId="0" animBg="1"/>
      <p:bldP spid="13" grpId="1" animBg="1"/>
      <p:bldP spid="13" grpId="2" animBg="1"/>
      <p:bldP spid="8" grpId="0" animBg="1"/>
      <p:bldP spid="8" grpId="1" animBg="1"/>
      <p:bldP spid="8" grpId="2"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78834-C853-BFD3-167E-FF4B0A1B7B16}"/>
            </a:ext>
          </a:extLst>
        </p:cNvPr>
        <p:cNvGrpSpPr/>
        <p:nvPr/>
      </p:nvGrpSpPr>
      <p:grpSpPr>
        <a:xfrm>
          <a:off x="0" y="0"/>
          <a:ext cx="0" cy="0"/>
          <a:chOff x="0" y="0"/>
          <a:chExt cx="0" cy="0"/>
        </a:xfrm>
      </p:grpSpPr>
      <p:sp>
        <p:nvSpPr>
          <p:cNvPr id="47" name="Rounded Rectangle 46">
            <a:extLst>
              <a:ext uri="{FF2B5EF4-FFF2-40B4-BE49-F238E27FC236}">
                <a16:creationId xmlns:a16="http://schemas.microsoft.com/office/drawing/2014/main" id="{47CFAC7F-7535-85EA-FDDB-C15CA9AE9910}"/>
              </a:ext>
            </a:extLst>
          </p:cNvPr>
          <p:cNvSpPr/>
          <p:nvPr/>
        </p:nvSpPr>
        <p:spPr>
          <a:xfrm>
            <a:off x="1574800" y="1264057"/>
            <a:ext cx="9042400" cy="5095599"/>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5FD4E26-16C4-613C-D518-6D77E2C7BEDB}"/>
              </a:ext>
            </a:extLst>
          </p:cNvPr>
          <p:cNvSpPr txBox="1"/>
          <p:nvPr/>
        </p:nvSpPr>
        <p:spPr>
          <a:xfrm>
            <a:off x="1892300" y="1209310"/>
            <a:ext cx="8407400" cy="4417107"/>
          </a:xfrm>
          <a:prstGeom prst="rect">
            <a:avLst/>
          </a:prstGeom>
          <a:noFill/>
        </p:spPr>
        <p:txBody>
          <a:bodyPr wrap="square">
            <a:spAutoFit/>
          </a:bodyPr>
          <a:lstStyle/>
          <a:p>
            <a:pPr algn="ctr" fontAlgn="base">
              <a:lnSpc>
                <a:spcPct val="300000"/>
              </a:lnSpc>
              <a:spcAft>
                <a:spcPts val="3000"/>
              </a:spcAft>
            </a:pPr>
            <a:r>
              <a:rPr lang="en-US" dirty="0">
                <a:solidFill>
                  <a:srgbClr val="414141"/>
                </a:solidFill>
                <a:latin typeface="Sztosfixed" pitchFamily="2" charset="0"/>
                <a:ea typeface="Sztosfixed" pitchFamily="2" charset="0"/>
                <a:cs typeface="Sztosfixed" pitchFamily="2" charset="0"/>
              </a:rPr>
              <a:t>5. Exposure to sunlight helps mushrooms make vitamin D. </a:t>
            </a:r>
          </a:p>
          <a:p>
            <a:pPr algn="ctr" fontAlgn="base">
              <a:lnSpc>
                <a:spcPct val="300000"/>
              </a:lnSpc>
              <a:spcAft>
                <a:spcPts val="3000"/>
              </a:spcAft>
            </a:pPr>
            <a:r>
              <a:rPr lang="en-US" dirty="0">
                <a:solidFill>
                  <a:srgbClr val="414141"/>
                </a:solidFill>
                <a:latin typeface="Sztosfixed" pitchFamily="2" charset="0"/>
                <a:ea typeface="Sztosfixed" pitchFamily="2" charset="0"/>
                <a:cs typeface="Sztosfixed" pitchFamily="2" charset="0"/>
              </a:rPr>
              <a:t>6. You need to eat lots of </a:t>
            </a:r>
            <a:r>
              <a:rPr lang="en-US" dirty="0" err="1">
                <a:solidFill>
                  <a:srgbClr val="414141"/>
                </a:solidFill>
                <a:latin typeface="Sztosfixed" pitchFamily="2" charset="0"/>
                <a:ea typeface="Sztosfixed" pitchFamily="2" charset="0"/>
                <a:cs typeface="Sztosfixed" pitchFamily="2" charset="0"/>
              </a:rPr>
              <a:t>coloured</a:t>
            </a:r>
            <a:r>
              <a:rPr lang="en-US" dirty="0">
                <a:solidFill>
                  <a:srgbClr val="414141"/>
                </a:solidFill>
                <a:latin typeface="Sztosfixed" pitchFamily="2" charset="0"/>
                <a:ea typeface="Sztosfixed" pitchFamily="2" charset="0"/>
                <a:cs typeface="Sztosfixed" pitchFamily="2" charset="0"/>
              </a:rPr>
              <a:t> fruit and vegetables to stay healthy. </a:t>
            </a:r>
          </a:p>
          <a:p>
            <a:pPr algn="ctr" fontAlgn="base">
              <a:lnSpc>
                <a:spcPct val="300000"/>
              </a:lnSpc>
              <a:spcAft>
                <a:spcPts val="3000"/>
              </a:spcAft>
            </a:pPr>
            <a:r>
              <a:rPr lang="en-US" dirty="0">
                <a:solidFill>
                  <a:srgbClr val="414141"/>
                </a:solidFill>
                <a:latin typeface="Sztosfixed" pitchFamily="2" charset="0"/>
                <a:ea typeface="Sztosfixed" pitchFamily="2" charset="0"/>
                <a:cs typeface="Sztosfixed" pitchFamily="2" charset="0"/>
              </a:rPr>
              <a:t>7. Some mushrooms are tiny, and some can be really big. </a:t>
            </a:r>
          </a:p>
          <a:p>
            <a:pPr algn="ctr" fontAlgn="base">
              <a:lnSpc>
                <a:spcPct val="300000"/>
              </a:lnSpc>
              <a:spcAft>
                <a:spcPts val="3000"/>
              </a:spcAft>
            </a:pPr>
            <a:r>
              <a:rPr lang="en-US" dirty="0">
                <a:solidFill>
                  <a:srgbClr val="414141"/>
                </a:solidFill>
                <a:latin typeface="Sztosfixed" pitchFamily="2" charset="0"/>
                <a:ea typeface="Sztosfixed" pitchFamily="2" charset="0"/>
                <a:cs typeface="Sztosfixed" pitchFamily="2" charset="0"/>
              </a:rPr>
              <a:t>8. White foods like mushrooms are important for our health.</a:t>
            </a:r>
          </a:p>
        </p:txBody>
      </p:sp>
      <p:sp>
        <p:nvSpPr>
          <p:cNvPr id="2" name="Title 1">
            <a:extLst>
              <a:ext uri="{FF2B5EF4-FFF2-40B4-BE49-F238E27FC236}">
                <a16:creationId xmlns:a16="http://schemas.microsoft.com/office/drawing/2014/main" id="{ACD774D6-F33F-F14D-A5F1-293B94CF5DB8}"/>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2646C66D-5073-A723-A4D5-34D00E0B593B}"/>
              </a:ext>
            </a:extLst>
          </p:cNvPr>
          <p:cNvSpPr/>
          <p:nvPr/>
        </p:nvSpPr>
        <p:spPr>
          <a:xfrm>
            <a:off x="4662502" y="20807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6677E0A-3692-55DF-F5A3-32D2D3C9815C}"/>
              </a:ext>
            </a:extLst>
          </p:cNvPr>
          <p:cNvSpPr/>
          <p:nvPr/>
        </p:nvSpPr>
        <p:spPr>
          <a:xfrm>
            <a:off x="6194121" y="20807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2E4832FD-DFF5-4F57-5C1D-F9060E409DFC}"/>
              </a:ext>
            </a:extLst>
          </p:cNvPr>
          <p:cNvSpPr/>
          <p:nvPr/>
        </p:nvSpPr>
        <p:spPr>
          <a:xfrm>
            <a:off x="4662502" y="32491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BA74CB96-8CB6-7ED1-93A6-5EA0C11FA037}"/>
              </a:ext>
            </a:extLst>
          </p:cNvPr>
          <p:cNvSpPr/>
          <p:nvPr/>
        </p:nvSpPr>
        <p:spPr>
          <a:xfrm>
            <a:off x="6194121" y="32491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34751260-85EB-EC4B-1FD3-E9D6A2CFA61F}"/>
              </a:ext>
            </a:extLst>
          </p:cNvPr>
          <p:cNvSpPr/>
          <p:nvPr/>
        </p:nvSpPr>
        <p:spPr>
          <a:xfrm>
            <a:off x="4662502" y="44683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F349E4A-D5EB-3C76-3F67-D70EF8040330}"/>
              </a:ext>
            </a:extLst>
          </p:cNvPr>
          <p:cNvSpPr/>
          <p:nvPr/>
        </p:nvSpPr>
        <p:spPr>
          <a:xfrm>
            <a:off x="6194121" y="44683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0" name="4t">
            <a:extLst>
              <a:ext uri="{FF2B5EF4-FFF2-40B4-BE49-F238E27FC236}">
                <a16:creationId xmlns:a16="http://schemas.microsoft.com/office/drawing/2014/main" id="{1D12E3AD-8F1F-ABAF-EC4F-F8558E26AE64}"/>
              </a:ext>
            </a:extLst>
          </p:cNvPr>
          <p:cNvSpPr/>
          <p:nvPr/>
        </p:nvSpPr>
        <p:spPr>
          <a:xfrm>
            <a:off x="4662502" y="56621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4f">
            <a:extLst>
              <a:ext uri="{FF2B5EF4-FFF2-40B4-BE49-F238E27FC236}">
                <a16:creationId xmlns:a16="http://schemas.microsoft.com/office/drawing/2014/main" id="{EF986054-5B8E-B8A4-2404-F7C5A106925D}"/>
              </a:ext>
            </a:extLst>
          </p:cNvPr>
          <p:cNvSpPr/>
          <p:nvPr/>
        </p:nvSpPr>
        <p:spPr>
          <a:xfrm>
            <a:off x="6194121" y="56621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4">
            <a:extLst>
              <a:ext uri="{FF2B5EF4-FFF2-40B4-BE49-F238E27FC236}">
                <a16:creationId xmlns:a16="http://schemas.microsoft.com/office/drawing/2014/main" id="{8D77F260-A9D1-6F8B-D3C8-B4C9500D2FE2}"/>
              </a:ext>
            </a:extLst>
          </p:cNvPr>
          <p:cNvSpPr/>
          <p:nvPr/>
        </p:nvSpPr>
        <p:spPr>
          <a:xfrm>
            <a:off x="3455379" y="566211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4" name="3">
            <a:extLst>
              <a:ext uri="{FF2B5EF4-FFF2-40B4-BE49-F238E27FC236}">
                <a16:creationId xmlns:a16="http://schemas.microsoft.com/office/drawing/2014/main" id="{B6B2B771-B2B8-09AA-7A41-8B0989E22E2F}"/>
              </a:ext>
            </a:extLst>
          </p:cNvPr>
          <p:cNvSpPr/>
          <p:nvPr/>
        </p:nvSpPr>
        <p:spPr>
          <a:xfrm>
            <a:off x="3455379" y="446831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3C385F08-235F-F238-1C25-D1217C41D2B2}"/>
              </a:ext>
            </a:extLst>
          </p:cNvPr>
          <p:cNvSpPr/>
          <p:nvPr/>
        </p:nvSpPr>
        <p:spPr>
          <a:xfrm>
            <a:off x="3455380" y="324911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20"/>
              </a:lnSpc>
            </a:pP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eating lots of coloured fruit and vegetables helps you stay healthy.</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930C180A-ADCB-B7B4-3E2A-EFA21D566CF3}"/>
              </a:ext>
            </a:extLst>
          </p:cNvPr>
          <p:cNvSpPr/>
          <p:nvPr/>
        </p:nvSpPr>
        <p:spPr>
          <a:xfrm>
            <a:off x="3455380" y="2080713"/>
            <a:ext cx="5281241" cy="446587"/>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sunlight helps make vitamin D</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3EBF6B45-58DB-077F-A53B-AA5446063127}"/>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11A05293-8FD3-A66F-5950-1C42E3BE9B6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F39F71C1-153A-DFFB-8A00-4831644B7542}"/>
                </a:ext>
              </a:extLst>
            </p:cNvPr>
            <p:cNvPicPr>
              <a:picLocks noChangeAspect="1"/>
            </p:cNvPicPr>
            <p:nvPr/>
          </p:nvPicPr>
          <p:blipFill>
            <a:blip r:embed="rId2"/>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7004E0BC-EA69-65F7-4233-DCD225C6CDD8}"/>
                </a:ext>
              </a:extLst>
            </p:cNvPr>
            <p:cNvPicPr>
              <a:picLocks noChangeAspect="1"/>
            </p:cNvPicPr>
            <p:nvPr/>
          </p:nvPicPr>
          <p:blipFill>
            <a:blip r:embed="rId2"/>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22587607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6" grpId="0" animBg="1"/>
      <p:bldP spid="16" grpId="1" animBg="1"/>
      <p:bldP spid="16" grpId="2" animBg="1"/>
      <p:bldP spid="14" grpId="0" animBg="1"/>
      <p:bldP spid="14" grpId="1" animBg="1"/>
      <p:bldP spid="14" grpId="2" animBg="1"/>
      <p:bldP spid="13" grpId="0" animBg="1"/>
      <p:bldP spid="13" grpId="1" animBg="1"/>
      <p:bldP spid="13" grpId="2" animBg="1"/>
      <p:bldP spid="8" grpId="0" animBg="1"/>
      <p:bldP spid="8" grpId="1" animBg="1"/>
      <p:bldP spid="8" grpId="2"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ECD9-47EE-D7F4-0ED7-99C3B8A3D513}"/>
            </a:ext>
          </a:extLst>
        </p:cNvPr>
        <p:cNvGrpSpPr/>
        <p:nvPr/>
      </p:nvGrpSpPr>
      <p:grpSpPr>
        <a:xfrm>
          <a:off x="0" y="0"/>
          <a:ext cx="0" cy="0"/>
          <a:chOff x="0" y="0"/>
          <a:chExt cx="0" cy="0"/>
        </a:xfrm>
      </p:grpSpPr>
      <p:sp>
        <p:nvSpPr>
          <p:cNvPr id="40" name="8">
            <a:extLst>
              <a:ext uri="{FF2B5EF4-FFF2-40B4-BE49-F238E27FC236}">
                <a16:creationId xmlns:a16="http://schemas.microsoft.com/office/drawing/2014/main" id="{92A67B79-E8E9-C2AF-51CC-9FDA9E5FF5B7}"/>
              </a:ext>
            </a:extLst>
          </p:cNvPr>
          <p:cNvSpPr/>
          <p:nvPr/>
        </p:nvSpPr>
        <p:spPr>
          <a:xfrm>
            <a:off x="6273125" y="476701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special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 taste, like the taste of mushrooms or cheese.</a:t>
            </a:r>
          </a:p>
        </p:txBody>
      </p:sp>
      <p:sp>
        <p:nvSpPr>
          <p:cNvPr id="31" name="7">
            <a:extLst>
              <a:ext uri="{FF2B5EF4-FFF2-40B4-BE49-F238E27FC236}">
                <a16:creationId xmlns:a16="http://schemas.microsoft.com/office/drawing/2014/main" id="{1C291DEC-7667-39CC-4CE6-42344971A714}"/>
              </a:ext>
            </a:extLst>
          </p:cNvPr>
          <p:cNvSpPr/>
          <p:nvPr/>
        </p:nvSpPr>
        <p:spPr>
          <a:xfrm>
            <a:off x="2763797" y="4767014"/>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something feels when we touch or eat it (smooth, bumpy, crunchy, soft).</a:t>
            </a:r>
          </a:p>
        </p:txBody>
      </p:sp>
      <p:sp>
        <p:nvSpPr>
          <p:cNvPr id="21" name="6">
            <a:extLst>
              <a:ext uri="{FF2B5EF4-FFF2-40B4-BE49-F238E27FC236}">
                <a16:creationId xmlns:a16="http://schemas.microsoft.com/office/drawing/2014/main" id="{98D10CE4-3DD5-FC41-B220-AA3DFF4B605B}"/>
              </a:ext>
            </a:extLst>
          </p:cNvPr>
          <p:cNvSpPr/>
          <p:nvPr/>
        </p:nvSpPr>
        <p:spPr>
          <a:xfrm>
            <a:off x="7977972" y="298535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What we experience when we eat food (sweet, savory, bitter, sour, umami).</a:t>
            </a:r>
          </a:p>
        </p:txBody>
      </p:sp>
      <p:sp>
        <p:nvSpPr>
          <p:cNvPr id="25" name="5">
            <a:extLst>
              <a:ext uri="{FF2B5EF4-FFF2-40B4-BE49-F238E27FC236}">
                <a16:creationId xmlns:a16="http://schemas.microsoft.com/office/drawing/2014/main" id="{D0E781D0-AFEA-CD01-61F8-7372F35930B8}"/>
              </a:ext>
            </a:extLst>
          </p:cNvPr>
          <p:cNvSpPr/>
          <p:nvPr/>
        </p:nvSpPr>
        <p:spPr>
          <a:xfrm>
            <a:off x="4483006" y="298535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ways we explore the world (sight, smell, touch, taste, hearing).</a:t>
            </a:r>
          </a:p>
        </p:txBody>
      </p:sp>
      <p:sp>
        <p:nvSpPr>
          <p:cNvPr id="23" name="4">
            <a:extLst>
              <a:ext uri="{FF2B5EF4-FFF2-40B4-BE49-F238E27FC236}">
                <a16:creationId xmlns:a16="http://schemas.microsoft.com/office/drawing/2014/main" id="{522A3501-D799-934A-0E1D-06FDE13DD3D8}"/>
              </a:ext>
            </a:extLst>
          </p:cNvPr>
          <p:cNvSpPr/>
          <p:nvPr/>
        </p:nvSpPr>
        <p:spPr>
          <a:xfrm>
            <a:off x="987168" y="298535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Instructions on how to make a dish.</a:t>
            </a:r>
          </a:p>
        </p:txBody>
      </p:sp>
      <p:sp>
        <p:nvSpPr>
          <p:cNvPr id="22" name="3">
            <a:extLst>
              <a:ext uri="{FF2B5EF4-FFF2-40B4-BE49-F238E27FC236}">
                <a16:creationId xmlns:a16="http://schemas.microsoft.com/office/drawing/2014/main" id="{A25EB4FF-45EA-2288-1C16-DC2CFC1C978B}"/>
              </a:ext>
            </a:extLst>
          </p:cNvPr>
          <p:cNvSpPr/>
          <p:nvPr/>
        </p:nvSpPr>
        <p:spPr>
          <a:xfrm>
            <a:off x="7977972" y="120368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Food that has not been cooked.</a:t>
            </a:r>
          </a:p>
        </p:txBody>
      </p:sp>
      <p:sp>
        <p:nvSpPr>
          <p:cNvPr id="30" name="2">
            <a:extLst>
              <a:ext uri="{FF2B5EF4-FFF2-40B4-BE49-F238E27FC236}">
                <a16:creationId xmlns:a16="http://schemas.microsoft.com/office/drawing/2014/main" id="{336F8B0C-1FE6-88FB-AFBD-9C9E8706B2B4}"/>
              </a:ext>
            </a:extLst>
          </p:cNvPr>
          <p:cNvSpPr/>
          <p:nvPr/>
        </p:nvSpPr>
        <p:spPr>
          <a:xfrm>
            <a:off x="4483006" y="120368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Food that has been heated.</a:t>
            </a:r>
          </a:p>
        </p:txBody>
      </p:sp>
      <p:sp>
        <p:nvSpPr>
          <p:cNvPr id="24" name="1">
            <a:extLst>
              <a:ext uri="{FF2B5EF4-FFF2-40B4-BE49-F238E27FC236}">
                <a16:creationId xmlns:a16="http://schemas.microsoft.com/office/drawing/2014/main" id="{4711C621-E986-DAC4-A113-1876E7717BE9}"/>
              </a:ext>
            </a:extLst>
          </p:cNvPr>
          <p:cNvSpPr/>
          <p:nvPr/>
        </p:nvSpPr>
        <p:spPr>
          <a:xfrm>
            <a:off x="987168" y="120368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person who cooks food.</a:t>
            </a:r>
          </a:p>
        </p:txBody>
      </p:sp>
      <p:sp>
        <p:nvSpPr>
          <p:cNvPr id="32" name="texture">
            <a:extLst>
              <a:ext uri="{FF2B5EF4-FFF2-40B4-BE49-F238E27FC236}">
                <a16:creationId xmlns:a16="http://schemas.microsoft.com/office/drawing/2014/main" id="{F1DEE5E2-FD95-9328-FFB5-A9DCC23AAB9B}"/>
              </a:ext>
            </a:extLst>
          </p:cNvPr>
          <p:cNvSpPr/>
          <p:nvPr/>
        </p:nvSpPr>
        <p:spPr>
          <a:xfrm>
            <a:off x="2763797" y="476701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Texture</a:t>
            </a:r>
          </a:p>
        </p:txBody>
      </p:sp>
      <p:sp>
        <p:nvSpPr>
          <p:cNvPr id="33" name="taste">
            <a:extLst>
              <a:ext uri="{FF2B5EF4-FFF2-40B4-BE49-F238E27FC236}">
                <a16:creationId xmlns:a16="http://schemas.microsoft.com/office/drawing/2014/main" id="{9728514E-7291-18C1-B1A5-AE1DC46A8760}"/>
              </a:ext>
            </a:extLst>
          </p:cNvPr>
          <p:cNvSpPr/>
          <p:nvPr/>
        </p:nvSpPr>
        <p:spPr>
          <a:xfrm>
            <a:off x="7977972" y="298535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Taste</a:t>
            </a:r>
          </a:p>
        </p:txBody>
      </p:sp>
      <p:sp>
        <p:nvSpPr>
          <p:cNvPr id="34" name="senses">
            <a:extLst>
              <a:ext uri="{FF2B5EF4-FFF2-40B4-BE49-F238E27FC236}">
                <a16:creationId xmlns:a16="http://schemas.microsoft.com/office/drawing/2014/main" id="{D46F84E8-0478-505F-AD82-DD8EA6BABB1A}"/>
              </a:ext>
            </a:extLst>
          </p:cNvPr>
          <p:cNvSpPr/>
          <p:nvPr/>
        </p:nvSpPr>
        <p:spPr>
          <a:xfrm>
            <a:off x="4483006" y="298535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Senses</a:t>
            </a:r>
          </a:p>
        </p:txBody>
      </p:sp>
      <p:sp>
        <p:nvSpPr>
          <p:cNvPr id="35" name="recipe">
            <a:extLst>
              <a:ext uri="{FF2B5EF4-FFF2-40B4-BE49-F238E27FC236}">
                <a16:creationId xmlns:a16="http://schemas.microsoft.com/office/drawing/2014/main" id="{B33BEFE3-D65C-6B13-94A9-442F3F6737B8}"/>
              </a:ext>
            </a:extLst>
          </p:cNvPr>
          <p:cNvSpPr/>
          <p:nvPr/>
        </p:nvSpPr>
        <p:spPr>
          <a:xfrm>
            <a:off x="987168" y="298535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Recipe</a:t>
            </a:r>
          </a:p>
        </p:txBody>
      </p:sp>
      <p:sp>
        <p:nvSpPr>
          <p:cNvPr id="36" name="raw">
            <a:extLst>
              <a:ext uri="{FF2B5EF4-FFF2-40B4-BE49-F238E27FC236}">
                <a16:creationId xmlns:a16="http://schemas.microsoft.com/office/drawing/2014/main" id="{AFC4BD7F-3C43-211D-3748-CCDDE8655BC0}"/>
              </a:ext>
            </a:extLst>
          </p:cNvPr>
          <p:cNvSpPr/>
          <p:nvPr/>
        </p:nvSpPr>
        <p:spPr>
          <a:xfrm>
            <a:off x="7977972" y="120368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Raw</a:t>
            </a:r>
          </a:p>
        </p:txBody>
      </p:sp>
      <p:sp>
        <p:nvSpPr>
          <p:cNvPr id="37" name="cooked">
            <a:extLst>
              <a:ext uri="{FF2B5EF4-FFF2-40B4-BE49-F238E27FC236}">
                <a16:creationId xmlns:a16="http://schemas.microsoft.com/office/drawing/2014/main" id="{AED8B897-438E-CFB4-F82F-3C2528D37E34}"/>
              </a:ext>
            </a:extLst>
          </p:cNvPr>
          <p:cNvSpPr/>
          <p:nvPr/>
        </p:nvSpPr>
        <p:spPr>
          <a:xfrm>
            <a:off x="4483006" y="120368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Cooked</a:t>
            </a:r>
          </a:p>
        </p:txBody>
      </p:sp>
      <p:sp>
        <p:nvSpPr>
          <p:cNvPr id="38" name="chef">
            <a:extLst>
              <a:ext uri="{FF2B5EF4-FFF2-40B4-BE49-F238E27FC236}">
                <a16:creationId xmlns:a16="http://schemas.microsoft.com/office/drawing/2014/main" id="{05DB601A-6E66-3F3D-6EA2-F591BD5A6F4A}"/>
              </a:ext>
            </a:extLst>
          </p:cNvPr>
          <p:cNvSpPr/>
          <p:nvPr/>
        </p:nvSpPr>
        <p:spPr>
          <a:xfrm>
            <a:off x="987749" y="120368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Chef</a:t>
            </a:r>
          </a:p>
        </p:txBody>
      </p:sp>
      <p:sp>
        <p:nvSpPr>
          <p:cNvPr id="41" name="umani">
            <a:extLst>
              <a:ext uri="{FF2B5EF4-FFF2-40B4-BE49-F238E27FC236}">
                <a16:creationId xmlns:a16="http://schemas.microsoft.com/office/drawing/2014/main" id="{9A70E870-41DF-7F41-FA78-FA94210607EB}"/>
              </a:ext>
            </a:extLst>
          </p:cNvPr>
          <p:cNvSpPr/>
          <p:nvPr/>
        </p:nvSpPr>
        <p:spPr>
          <a:xfrm>
            <a:off x="6273125" y="4767014"/>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Umami</a:t>
            </a:r>
          </a:p>
        </p:txBody>
      </p:sp>
      <p:sp>
        <p:nvSpPr>
          <p:cNvPr id="12" name="Title 1">
            <a:extLst>
              <a:ext uri="{FF2B5EF4-FFF2-40B4-BE49-F238E27FC236}">
                <a16:creationId xmlns:a16="http://schemas.microsoft.com/office/drawing/2014/main" id="{E4AD108D-9533-445D-E2B0-B815C78230B5}"/>
              </a:ext>
            </a:extLst>
          </p:cNvPr>
          <p:cNvSpPr txBox="1">
            <a:spLocks/>
          </p:cNvSpPr>
          <p:nvPr/>
        </p:nvSpPr>
        <p:spPr>
          <a:xfrm>
            <a:off x="3284920" y="352330"/>
            <a:ext cx="5622160" cy="546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Google Shape;151;p10">
            <a:extLst>
              <a:ext uri="{FF2B5EF4-FFF2-40B4-BE49-F238E27FC236}">
                <a16:creationId xmlns:a16="http://schemas.microsoft.com/office/drawing/2014/main" id="{D65CEB67-743F-6507-7D32-59BBE07CAF23}"/>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37</a:t>
            </a:fld>
            <a:endParaRPr lang="en" sz="2000" b="1">
              <a:solidFill>
                <a:srgbClr val="2F7A34"/>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936B9D6F-CDE5-6731-2975-A9031826BBA9}"/>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60E62672-CDFF-6D20-EC84-C90B8B8D54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C70A3D16-40EB-9915-1C38-1F391D96E104}"/>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349BC002-B421-C84F-B51C-CE1C6E17D428}"/>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2" name="hint">
            <a:extLst>
              <a:ext uri="{FF2B5EF4-FFF2-40B4-BE49-F238E27FC236}">
                <a16:creationId xmlns:a16="http://schemas.microsoft.com/office/drawing/2014/main" id="{E01F0606-C2F4-D64D-E473-EF44BD543509}"/>
              </a:ext>
            </a:extLst>
          </p:cNvPr>
          <p:cNvGrpSpPr/>
          <p:nvPr/>
        </p:nvGrpSpPr>
        <p:grpSpPr>
          <a:xfrm>
            <a:off x="9694357" y="4989986"/>
            <a:ext cx="2114733" cy="882336"/>
            <a:chOff x="8094157" y="5845762"/>
            <a:chExt cx="2114733" cy="882336"/>
          </a:xfrm>
        </p:grpSpPr>
        <p:sp>
          <p:nvSpPr>
            <p:cNvPr id="3" name="Rectangle: Rounded Corners 2">
              <a:extLst>
                <a:ext uri="{FF2B5EF4-FFF2-40B4-BE49-F238E27FC236}">
                  <a16:creationId xmlns:a16="http://schemas.microsoft.com/office/drawing/2014/main" id="{269D02D1-9DE0-B3F0-EB1E-0471EADC8D9F}"/>
                </a:ext>
              </a:extLst>
            </p:cNvPr>
            <p:cNvSpPr/>
            <p:nvPr/>
          </p:nvSpPr>
          <p:spPr>
            <a:xfrm>
              <a:off x="8106857" y="5862275"/>
              <a:ext cx="2102033" cy="865823"/>
            </a:xfrm>
            <a:prstGeom prst="roundRect">
              <a:avLst>
                <a:gd name="adj" fmla="val 294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4" name="button button">
              <a:extLst>
                <a:ext uri="{FF2B5EF4-FFF2-40B4-BE49-F238E27FC236}">
                  <a16:creationId xmlns:a16="http://schemas.microsoft.com/office/drawing/2014/main" id="{F42AEC10-FD8C-EDE1-63F8-2D521A7EF258}"/>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87071107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6" restart="whenNotActive" fill="hold" evtFilter="cancelBubble" nodeType="interactiveSeq">
                <p:stCondLst>
                  <p:cond evt="onClick" delay="0">
                    <p:tgtEl>
                      <p:spTgt spid="3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4"/>
                                        </p:tgtEl>
                                      </p:cBhvr>
                                    </p:animEffect>
                                    <p:set>
                                      <p:cBhvr>
                                        <p:cTn id="31"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33"/>
                                        </p:tgtEl>
                                      </p:cBhvr>
                                    </p:animEffect>
                                    <p:set>
                                      <p:cBhvr>
                                        <p:cTn id="37"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38" restart="whenNotActive" fill="hold" evtFilter="cancelBubble" nodeType="interactiveSeq">
                <p:stCondLst>
                  <p:cond evt="onClick" delay="0">
                    <p:tgtEl>
                      <p:spTgt spid="3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44" restart="whenNotActive" fill="hold" evtFilter="cancelBubble" nodeType="interactiveSeq">
                <p:stCondLst>
                  <p:cond evt="onClick" delay="0">
                    <p:tgtEl>
                      <p:spTgt spid="4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41"/>
                                        </p:tgtEl>
                                      </p:cBhvr>
                                    </p:animEffect>
                                    <p:set>
                                      <p:cBhvr>
                                        <p:cTn id="4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50" restart="whenNotActive" fill="hold" evtFilter="cancelBubble" nodeType="interactiveSeq">
                <p:stCondLst>
                  <p:cond evt="onClick" delay="0">
                    <p:tgtEl>
                      <p:spTgt spid="2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childTnLst>
                    </p:cTn>
                  </p:par>
                </p:childTnLst>
              </p:cTn>
              <p:nextCondLst>
                <p:cond evt="onClick" delay="0">
                  <p:tgtEl>
                    <p:spTgt spid="24"/>
                  </p:tgtEl>
                </p:cond>
              </p:nextCondLst>
            </p:seq>
            <p:seq concurrent="1" nextAc="seek">
              <p:cTn id="56" restart="whenNotActive" fill="hold" evtFilter="cancelBubble" nodeType="interactiveSeq">
                <p:stCondLst>
                  <p:cond evt="onClick" delay="0">
                    <p:tgtEl>
                      <p:spTgt spid="30"/>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childTnLst>
                          </p:cTn>
                        </p:par>
                      </p:childTnLst>
                    </p:cTn>
                  </p:par>
                </p:childTnLst>
              </p:cTn>
              <p:nextCondLst>
                <p:cond evt="onClick" delay="0">
                  <p:tgtEl>
                    <p:spTgt spid="30"/>
                  </p:tgtEl>
                </p:cond>
              </p:nextCondLst>
            </p:seq>
            <p:seq concurrent="1" nextAc="seek">
              <p:cTn id="62" restart="whenNotActive" fill="hold" evtFilter="cancelBubble" nodeType="interactiveSeq">
                <p:stCondLst>
                  <p:cond evt="onClick" delay="0">
                    <p:tgtEl>
                      <p:spTgt spid="2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500"/>
                                        <p:tgtEl>
                                          <p:spTgt spid="36"/>
                                        </p:tgtEl>
                                      </p:cBhvr>
                                    </p:animEffect>
                                  </p:childTnLst>
                                </p:cTn>
                              </p:par>
                            </p:childTnLst>
                          </p:cTn>
                        </p:par>
                      </p:childTnLst>
                    </p:cTn>
                  </p:par>
                </p:childTnLst>
              </p:cTn>
              <p:nextCondLst>
                <p:cond evt="onClick" delay="0">
                  <p:tgtEl>
                    <p:spTgt spid="22"/>
                  </p:tgtEl>
                </p:cond>
              </p:nextCondLst>
            </p:seq>
            <p:seq concurrent="1" nextAc="seek">
              <p:cTn id="68" restart="whenNotActive" fill="hold" evtFilter="cancelBubble" nodeType="interactiveSeq">
                <p:stCondLst>
                  <p:cond evt="onClick" delay="0">
                    <p:tgtEl>
                      <p:spTgt spid="23"/>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fade">
                                      <p:cBhvr>
                                        <p:cTn id="73" dur="500"/>
                                        <p:tgtEl>
                                          <p:spTgt spid="35"/>
                                        </p:tgtEl>
                                      </p:cBhvr>
                                    </p:animEffect>
                                  </p:childTnLst>
                                </p:cTn>
                              </p:par>
                            </p:childTnLst>
                          </p:cTn>
                        </p:par>
                      </p:childTnLst>
                    </p:cTn>
                  </p:par>
                </p:childTnLst>
              </p:cTn>
              <p:nextCondLst>
                <p:cond evt="onClick" delay="0">
                  <p:tgtEl>
                    <p:spTgt spid="23"/>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childTnLst>
                          </p:cTn>
                        </p:par>
                      </p:childTnLst>
                    </p:cTn>
                  </p:par>
                </p:childTnLst>
              </p:cTn>
              <p:nextCondLst>
                <p:cond evt="onClick" delay="0">
                  <p:tgtEl>
                    <p:spTgt spid="25"/>
                  </p:tgtEl>
                </p:cond>
              </p:nextCondLst>
            </p:seq>
            <p:seq concurrent="1" nextAc="seek">
              <p:cTn id="80" restart="whenNotActive" fill="hold" evtFilter="cancelBubble" nodeType="interactiveSeq">
                <p:stCondLst>
                  <p:cond evt="onClick" delay="0">
                    <p:tgtEl>
                      <p:spTgt spid="21"/>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fade">
                                      <p:cBhvr>
                                        <p:cTn id="85" dur="500"/>
                                        <p:tgtEl>
                                          <p:spTgt spid="33"/>
                                        </p:tgtEl>
                                      </p:cBhvr>
                                    </p:animEffect>
                                  </p:childTnLst>
                                </p:cTn>
                              </p:par>
                            </p:childTnLst>
                          </p:cTn>
                        </p:par>
                      </p:childTnLst>
                    </p:cTn>
                  </p:par>
                </p:childTnLst>
              </p:cTn>
              <p:nextCondLst>
                <p:cond evt="onClick" delay="0">
                  <p:tgtEl>
                    <p:spTgt spid="21"/>
                  </p:tgtEl>
                </p:cond>
              </p:nextCondLst>
            </p:seq>
            <p:seq concurrent="1" nextAc="seek">
              <p:cTn id="86" restart="whenNotActive" fill="hold" evtFilter="cancelBubble" nodeType="interactiveSeq">
                <p:stCondLst>
                  <p:cond evt="onClick" delay="0">
                    <p:tgtEl>
                      <p:spTgt spid="31"/>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grpId="1"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fade">
                                      <p:cBhvr>
                                        <p:cTn id="91" dur="500"/>
                                        <p:tgtEl>
                                          <p:spTgt spid="32"/>
                                        </p:tgtEl>
                                      </p:cBhvr>
                                    </p:animEffect>
                                  </p:childTnLst>
                                </p:cTn>
                              </p:par>
                            </p:childTnLst>
                          </p:cTn>
                        </p:par>
                      </p:childTnLst>
                    </p:cTn>
                  </p:par>
                </p:childTnLst>
              </p:cTn>
              <p:nextCondLst>
                <p:cond evt="onClick" delay="0">
                  <p:tgtEl>
                    <p:spTgt spid="31"/>
                  </p:tgtEl>
                </p:cond>
              </p:nextCondLst>
            </p:seq>
            <p:seq concurrent="1" nextAc="seek">
              <p:cTn id="92" restart="whenNotActive" fill="hold" evtFilter="cancelBubble" nodeType="interactiveSeq">
                <p:stCondLst>
                  <p:cond evt="onClick" delay="0">
                    <p:tgtEl>
                      <p:spTgt spid="40"/>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childTnLst>
                          </p:cTn>
                        </p:par>
                      </p:childTnLst>
                    </p:cTn>
                  </p:par>
                </p:childTnLst>
              </p:cTn>
              <p:nextCondLst>
                <p:cond evt="onClick" delay="0">
                  <p:tgtEl>
                    <p:spTgt spid="40"/>
                  </p:tgtEl>
                </p:cond>
              </p:nextCondLst>
            </p:seq>
          </p:childTnLst>
        </p:cTn>
      </p:par>
    </p:tnLst>
    <p:bldLst>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41" grpId="0" animBg="1"/>
      <p:bldP spid="4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802E-09DE-EE9A-D9E7-7769757EFA26}"/>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B8C1A26C-7196-4F73-1802-C4EEAB2FE3DC}"/>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38</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D3A09081-8D9F-B58A-CEBA-B63610300D6B}"/>
              </a:ext>
            </a:extLst>
          </p:cNvPr>
          <p:cNvSpPr txBox="1">
            <a:spLocks/>
          </p:cNvSpPr>
          <p:nvPr/>
        </p:nvSpPr>
        <p:spPr>
          <a:xfrm>
            <a:off x="3835400" y="352330"/>
            <a:ext cx="4521200" cy="562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5F7B98F-6763-58AB-432D-A6C62411B52E}"/>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5764135F-6DF1-F11E-1C9B-30404302FA0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140323D5-2A7D-655C-FC90-A0EE5050840D}"/>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6C853E6F-D1B1-3689-9E7F-80BD9BBB7A88}"/>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D7AF5075-700E-4F51-3E5B-7A7FBF34330F}"/>
              </a:ext>
            </a:extLst>
          </p:cNvPr>
          <p:cNvPicPr>
            <a:picLocks noChangeAspect="1"/>
          </p:cNvPicPr>
          <p:nvPr/>
        </p:nvPicPr>
        <p:blipFill>
          <a:blip r:embed="rId3"/>
          <a:srcRect/>
          <a:stretch/>
        </p:blipFill>
        <p:spPr>
          <a:xfrm>
            <a:off x="508902" y="1124300"/>
            <a:ext cx="7341200" cy="5193833"/>
          </a:xfrm>
          <a:prstGeom prst="rect">
            <a:avLst/>
          </a:prstGeom>
        </p:spPr>
      </p:pic>
      <p:sp>
        <p:nvSpPr>
          <p:cNvPr id="3" name="Oval 2">
            <a:extLst>
              <a:ext uri="{FF2B5EF4-FFF2-40B4-BE49-F238E27FC236}">
                <a16:creationId xmlns:a16="http://schemas.microsoft.com/office/drawing/2014/main" id="{C7478235-E792-C22D-9CEB-6BFC1200B353}"/>
              </a:ext>
            </a:extLst>
          </p:cNvPr>
          <p:cNvSpPr/>
          <p:nvPr/>
        </p:nvSpPr>
        <p:spPr>
          <a:xfrm>
            <a:off x="8863438" y="4911174"/>
            <a:ext cx="1597327" cy="24027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mushroom with a backpack&#10;&#10;AI-generated content may be incorrect.">
            <a:extLst>
              <a:ext uri="{FF2B5EF4-FFF2-40B4-BE49-F238E27FC236}">
                <a16:creationId xmlns:a16="http://schemas.microsoft.com/office/drawing/2014/main" id="{A2662949-C3B3-4D25-5B40-53F287DB4E02}"/>
              </a:ext>
            </a:extLst>
          </p:cNvPr>
          <p:cNvPicPr>
            <a:picLocks noChangeAspect="1"/>
          </p:cNvPicPr>
          <p:nvPr/>
        </p:nvPicPr>
        <p:blipFill>
          <a:blip r:embed="rId4"/>
          <a:srcRect l="13043" t="8871" r="12859" b="3871"/>
          <a:stretch>
            <a:fillRect/>
          </a:stretch>
        </p:blipFill>
        <p:spPr>
          <a:xfrm>
            <a:off x="8202808" y="2058246"/>
            <a:ext cx="2918586" cy="3093200"/>
          </a:xfrm>
          <a:prstGeom prst="rect">
            <a:avLst/>
          </a:prstGeom>
        </p:spPr>
      </p:pic>
    </p:spTree>
    <p:extLst>
      <p:ext uri="{BB962C8B-B14F-4D97-AF65-F5344CB8AC3E}">
        <p14:creationId xmlns:p14="http://schemas.microsoft.com/office/powerpoint/2010/main" val="3487473130"/>
      </p:ext>
    </p:extLst>
  </p:cSld>
  <p:clrMapOvr>
    <a:masterClrMapping/>
  </p:clrMapOvr>
  <p:transition spd="slow" advClick="0">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F865-0B47-7732-FA51-93BE0739CB45}"/>
            </a:ext>
          </a:extLst>
        </p:cNvPr>
        <p:cNvGrpSpPr/>
        <p:nvPr/>
      </p:nvGrpSpPr>
      <p:grpSpPr>
        <a:xfrm>
          <a:off x="0" y="0"/>
          <a:ext cx="0" cy="0"/>
          <a:chOff x="0" y="0"/>
          <a:chExt cx="0" cy="0"/>
        </a:xfrm>
      </p:grpSpPr>
      <p:grpSp>
        <p:nvGrpSpPr>
          <p:cNvPr id="18" name="A">
            <a:extLst>
              <a:ext uri="{FF2B5EF4-FFF2-40B4-BE49-F238E27FC236}">
                <a16:creationId xmlns:a16="http://schemas.microsoft.com/office/drawing/2014/main" id="{E57FE2B1-0CA4-1A9C-CEAA-5A1DA76633FF}"/>
              </a:ext>
            </a:extLst>
          </p:cNvPr>
          <p:cNvGrpSpPr/>
          <p:nvPr/>
        </p:nvGrpSpPr>
        <p:grpSpPr>
          <a:xfrm>
            <a:off x="607777" y="1889136"/>
            <a:ext cx="3468782" cy="2138562"/>
            <a:chOff x="588898" y="1466790"/>
            <a:chExt cx="3506540" cy="2161842"/>
          </a:xfrm>
        </p:grpSpPr>
        <p:sp>
          <p:nvSpPr>
            <p:cNvPr id="19" name="Rounded Rectangle 18">
              <a:extLst>
                <a:ext uri="{FF2B5EF4-FFF2-40B4-BE49-F238E27FC236}">
                  <a16:creationId xmlns:a16="http://schemas.microsoft.com/office/drawing/2014/main" id="{B2DD015C-0A77-80FC-EF0D-A9A2584619CE}"/>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FD7E3F7-BB30-2504-21FC-9315CEB3C065}"/>
                </a:ext>
              </a:extLst>
            </p:cNvPr>
            <p:cNvGrpSpPr/>
            <p:nvPr/>
          </p:nvGrpSpPr>
          <p:grpSpPr>
            <a:xfrm>
              <a:off x="588898" y="1809373"/>
              <a:ext cx="3506539" cy="1400040"/>
              <a:chOff x="588898" y="1809373"/>
              <a:chExt cx="3506539" cy="1400040"/>
            </a:xfrm>
          </p:grpSpPr>
          <p:sp>
            <p:nvSpPr>
              <p:cNvPr id="22" name="TextBox 21">
                <a:extLst>
                  <a:ext uri="{FF2B5EF4-FFF2-40B4-BE49-F238E27FC236}">
                    <a16:creationId xmlns:a16="http://schemas.microsoft.com/office/drawing/2014/main" id="{A3678167-666F-7BF6-CF7A-0EDCF3164F05}"/>
                  </a:ext>
                </a:extLst>
              </p:cNvPr>
              <p:cNvSpPr txBox="1"/>
              <p:nvPr/>
            </p:nvSpPr>
            <p:spPr>
              <a:xfrm>
                <a:off x="588898" y="1809373"/>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Sweet</a:t>
                </a:r>
                <a:endParaRPr lang="en-US" sz="4000" b="1" dirty="0"/>
              </a:p>
            </p:txBody>
          </p:sp>
          <p:sp>
            <p:nvSpPr>
              <p:cNvPr id="23" name="TextBox 22">
                <a:extLst>
                  <a:ext uri="{FF2B5EF4-FFF2-40B4-BE49-F238E27FC236}">
                    <a16:creationId xmlns:a16="http://schemas.microsoft.com/office/drawing/2014/main" id="{AA55ECD2-9932-02DC-6FD5-8E538F954D7E}"/>
                  </a:ext>
                </a:extLst>
              </p:cNvPr>
              <p:cNvSpPr txBox="1"/>
              <p:nvPr/>
            </p:nvSpPr>
            <p:spPr>
              <a:xfrm>
                <a:off x="926151" y="2563082"/>
                <a:ext cx="283203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lollies, cake, ripe bananas </a:t>
                </a:r>
                <a:endParaRPr lang="en-US" dirty="0">
                  <a:solidFill>
                    <a:srgbClr val="3D3432"/>
                  </a:solidFill>
                  <a:latin typeface="Montserrat" pitchFamily="2" charset="77"/>
                </a:endParaRPr>
              </a:p>
            </p:txBody>
          </p:sp>
        </p:grpSp>
      </p:grpSp>
      <p:pic>
        <p:nvPicPr>
          <p:cNvPr id="21" name="Picture 20" descr="Cartoon mushroom with a chef hat and spatula&#10;&#10;AI-generated content may be incorrect.">
            <a:extLst>
              <a:ext uri="{FF2B5EF4-FFF2-40B4-BE49-F238E27FC236}">
                <a16:creationId xmlns:a16="http://schemas.microsoft.com/office/drawing/2014/main" id="{91C7783E-07E5-7D12-39A0-BAC76550DDA9}"/>
              </a:ext>
            </a:extLst>
          </p:cNvPr>
          <p:cNvPicPr>
            <a:picLocks noChangeAspect="1"/>
          </p:cNvPicPr>
          <p:nvPr/>
        </p:nvPicPr>
        <p:blipFill>
          <a:blip r:embed="rId2"/>
          <a:srcRect l="19661" t="3906" r="13472" b="16127"/>
          <a:stretch>
            <a:fillRect/>
          </a:stretch>
        </p:blipFill>
        <p:spPr>
          <a:xfrm flipH="1">
            <a:off x="9854728" y="4342329"/>
            <a:ext cx="2337271" cy="2515671"/>
          </a:xfrm>
          <a:prstGeom prst="rect">
            <a:avLst/>
          </a:prstGeom>
        </p:spPr>
      </p:pic>
      <p:grpSp>
        <p:nvGrpSpPr>
          <p:cNvPr id="24" name="B">
            <a:extLst>
              <a:ext uri="{FF2B5EF4-FFF2-40B4-BE49-F238E27FC236}">
                <a16:creationId xmlns:a16="http://schemas.microsoft.com/office/drawing/2014/main" id="{3E9534A5-819A-CD81-69C8-2B61913E7A00}"/>
              </a:ext>
            </a:extLst>
          </p:cNvPr>
          <p:cNvGrpSpPr/>
          <p:nvPr/>
        </p:nvGrpSpPr>
        <p:grpSpPr>
          <a:xfrm>
            <a:off x="4219832" y="1889136"/>
            <a:ext cx="3470440" cy="2138562"/>
            <a:chOff x="4200942" y="1466790"/>
            <a:chExt cx="3508220" cy="2161842"/>
          </a:xfrm>
        </p:grpSpPr>
        <p:sp>
          <p:nvSpPr>
            <p:cNvPr id="25" name="Rounded Rectangle 24">
              <a:extLst>
                <a:ext uri="{FF2B5EF4-FFF2-40B4-BE49-F238E27FC236}">
                  <a16:creationId xmlns:a16="http://schemas.microsoft.com/office/drawing/2014/main" id="{8D35D575-D396-BBA3-23B3-63695A91D40E}"/>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D0147F7A-90AC-C776-EEDC-C004BE3848E0}"/>
                </a:ext>
              </a:extLst>
            </p:cNvPr>
            <p:cNvGrpSpPr/>
            <p:nvPr/>
          </p:nvGrpSpPr>
          <p:grpSpPr>
            <a:xfrm>
              <a:off x="4200942" y="1841055"/>
              <a:ext cx="3506539" cy="1382383"/>
              <a:chOff x="588898" y="1841055"/>
              <a:chExt cx="3506539" cy="1382383"/>
            </a:xfrm>
          </p:grpSpPr>
          <p:sp>
            <p:nvSpPr>
              <p:cNvPr id="28" name="TextBox 27">
                <a:extLst>
                  <a:ext uri="{FF2B5EF4-FFF2-40B4-BE49-F238E27FC236}">
                    <a16:creationId xmlns:a16="http://schemas.microsoft.com/office/drawing/2014/main" id="{2D447434-559B-F7CE-4C96-31EBDA756C05}"/>
                  </a:ext>
                </a:extLst>
              </p:cNvPr>
              <p:cNvSpPr txBox="1"/>
              <p:nvPr/>
            </p:nvSpPr>
            <p:spPr>
              <a:xfrm>
                <a:off x="588898" y="184105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Sour</a:t>
                </a:r>
                <a:endParaRPr lang="en-US" sz="4000" b="1" dirty="0"/>
              </a:p>
            </p:txBody>
          </p:sp>
          <p:sp>
            <p:nvSpPr>
              <p:cNvPr id="29" name="TextBox 28">
                <a:extLst>
                  <a:ext uri="{FF2B5EF4-FFF2-40B4-BE49-F238E27FC236}">
                    <a16:creationId xmlns:a16="http://schemas.microsoft.com/office/drawing/2014/main" id="{70648748-5B98-E849-CEF2-C60FD0D9EF0D}"/>
                  </a:ext>
                </a:extLst>
              </p:cNvPr>
              <p:cNvSpPr txBox="1"/>
              <p:nvPr/>
            </p:nvSpPr>
            <p:spPr>
              <a:xfrm>
                <a:off x="786969" y="2577107"/>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plain yoghurt, lemon, kimchi</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6B97E40F-365D-4C9A-4561-A9D558976096}"/>
              </a:ext>
            </a:extLst>
          </p:cNvPr>
          <p:cNvGrpSpPr/>
          <p:nvPr/>
        </p:nvGrpSpPr>
        <p:grpSpPr>
          <a:xfrm>
            <a:off x="7847589" y="1889136"/>
            <a:ext cx="3481438" cy="2138562"/>
            <a:chOff x="7828640" y="1466790"/>
            <a:chExt cx="3519336" cy="2161842"/>
          </a:xfrm>
        </p:grpSpPr>
        <p:sp>
          <p:nvSpPr>
            <p:cNvPr id="31" name="Rounded Rectangle 30">
              <a:extLst>
                <a:ext uri="{FF2B5EF4-FFF2-40B4-BE49-F238E27FC236}">
                  <a16:creationId xmlns:a16="http://schemas.microsoft.com/office/drawing/2014/main" id="{84F2E38C-AFA0-9023-AB17-59EB47D58D83}"/>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0EE0946A-FAE7-1D93-E088-E19B45CF970E}"/>
                </a:ext>
              </a:extLst>
            </p:cNvPr>
            <p:cNvGrpSpPr/>
            <p:nvPr/>
          </p:nvGrpSpPr>
          <p:grpSpPr>
            <a:xfrm>
              <a:off x="7828640" y="1839825"/>
              <a:ext cx="3506539" cy="1404086"/>
              <a:chOff x="588898" y="1839825"/>
              <a:chExt cx="3506539" cy="1404086"/>
            </a:xfrm>
          </p:grpSpPr>
          <p:sp>
            <p:nvSpPr>
              <p:cNvPr id="34" name="TextBox 33">
                <a:extLst>
                  <a:ext uri="{FF2B5EF4-FFF2-40B4-BE49-F238E27FC236}">
                    <a16:creationId xmlns:a16="http://schemas.microsoft.com/office/drawing/2014/main" id="{F9880A6E-A1EA-8235-D17A-032F9981DE69}"/>
                  </a:ext>
                </a:extLst>
              </p:cNvPr>
              <p:cNvSpPr txBox="1"/>
              <p:nvPr/>
            </p:nvSpPr>
            <p:spPr>
              <a:xfrm>
                <a:off x="588898" y="183982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Bitter</a:t>
                </a:r>
                <a:endParaRPr lang="en-US" sz="4000" b="1" dirty="0"/>
              </a:p>
            </p:txBody>
          </p:sp>
          <p:sp>
            <p:nvSpPr>
              <p:cNvPr id="35" name="TextBox 34">
                <a:extLst>
                  <a:ext uri="{FF2B5EF4-FFF2-40B4-BE49-F238E27FC236}">
                    <a16:creationId xmlns:a16="http://schemas.microsoft.com/office/drawing/2014/main" id="{5E94C708-24F3-5959-C640-50E405ECC678}"/>
                  </a:ext>
                </a:extLst>
              </p:cNvPr>
              <p:cNvSpPr txBox="1"/>
              <p:nvPr/>
            </p:nvSpPr>
            <p:spPr>
              <a:xfrm>
                <a:off x="850693" y="2597580"/>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dark chocolate, coffee, kale</a:t>
                </a:r>
                <a:endParaRPr lang="en-US" dirty="0">
                  <a:solidFill>
                    <a:srgbClr val="3D3432"/>
                  </a:solidFill>
                  <a:latin typeface="Montserrat" pitchFamily="2" charset="77"/>
                </a:endParaRPr>
              </a:p>
            </p:txBody>
          </p:sp>
        </p:grpSp>
      </p:grpSp>
      <p:grpSp>
        <p:nvGrpSpPr>
          <p:cNvPr id="36" name="D">
            <a:extLst>
              <a:ext uri="{FF2B5EF4-FFF2-40B4-BE49-F238E27FC236}">
                <a16:creationId xmlns:a16="http://schemas.microsoft.com/office/drawing/2014/main" id="{76A321F5-71A6-9B66-E728-7F82A24ECC46}"/>
              </a:ext>
            </a:extLst>
          </p:cNvPr>
          <p:cNvGrpSpPr/>
          <p:nvPr/>
        </p:nvGrpSpPr>
        <p:grpSpPr>
          <a:xfrm>
            <a:off x="607777" y="4212567"/>
            <a:ext cx="3468782" cy="2138562"/>
            <a:chOff x="588898" y="3790221"/>
            <a:chExt cx="3506540" cy="2161842"/>
          </a:xfrm>
        </p:grpSpPr>
        <p:sp>
          <p:nvSpPr>
            <p:cNvPr id="37" name="Rounded Rectangle 36">
              <a:extLst>
                <a:ext uri="{FF2B5EF4-FFF2-40B4-BE49-F238E27FC236}">
                  <a16:creationId xmlns:a16="http://schemas.microsoft.com/office/drawing/2014/main" id="{14CA4E2C-220C-4BE9-41CD-6761376C9A33}"/>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510E365-AA84-1B5B-AE67-5F89894299F4}"/>
                </a:ext>
              </a:extLst>
            </p:cNvPr>
            <p:cNvGrpSpPr/>
            <p:nvPr/>
          </p:nvGrpSpPr>
          <p:grpSpPr>
            <a:xfrm>
              <a:off x="588898" y="4128540"/>
              <a:ext cx="3506539" cy="1497687"/>
              <a:chOff x="588898" y="1831922"/>
              <a:chExt cx="3506539" cy="1497687"/>
            </a:xfrm>
          </p:grpSpPr>
          <p:sp>
            <p:nvSpPr>
              <p:cNvPr id="40" name="TextBox 39">
                <a:extLst>
                  <a:ext uri="{FF2B5EF4-FFF2-40B4-BE49-F238E27FC236}">
                    <a16:creationId xmlns:a16="http://schemas.microsoft.com/office/drawing/2014/main" id="{4F73CC23-0422-6CE5-A5C5-851F1324A662}"/>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Umami</a:t>
                </a:r>
                <a:endParaRPr lang="en-US" sz="4000" b="1" dirty="0"/>
              </a:p>
            </p:txBody>
          </p:sp>
          <p:sp>
            <p:nvSpPr>
              <p:cNvPr id="41" name="TextBox 40">
                <a:extLst>
                  <a:ext uri="{FF2B5EF4-FFF2-40B4-BE49-F238E27FC236}">
                    <a16:creationId xmlns:a16="http://schemas.microsoft.com/office/drawing/2014/main" id="{061CF9B8-4CC5-7677-3C0D-8D75E7D4621F}"/>
                  </a:ext>
                </a:extLst>
              </p:cNvPr>
              <p:cNvSpPr txBox="1"/>
              <p:nvPr/>
            </p:nvSpPr>
            <p:spPr>
              <a:xfrm>
                <a:off x="843856" y="2683278"/>
                <a:ext cx="299662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mushrooms, parmesan cheese, seaweed</a:t>
                </a:r>
                <a:endParaRPr lang="en-US" dirty="0">
                  <a:solidFill>
                    <a:srgbClr val="3D3432"/>
                  </a:solidFill>
                  <a:latin typeface="Montserrat" pitchFamily="2" charset="77"/>
                </a:endParaRPr>
              </a:p>
            </p:txBody>
          </p:sp>
        </p:grpSp>
      </p:grpSp>
      <p:grpSp>
        <p:nvGrpSpPr>
          <p:cNvPr id="42" name="E">
            <a:extLst>
              <a:ext uri="{FF2B5EF4-FFF2-40B4-BE49-F238E27FC236}">
                <a16:creationId xmlns:a16="http://schemas.microsoft.com/office/drawing/2014/main" id="{1C8530AF-C346-532D-6C47-926892608689}"/>
              </a:ext>
            </a:extLst>
          </p:cNvPr>
          <p:cNvGrpSpPr/>
          <p:nvPr/>
        </p:nvGrpSpPr>
        <p:grpSpPr>
          <a:xfrm>
            <a:off x="4246663" y="4212567"/>
            <a:ext cx="3481438" cy="2138562"/>
            <a:chOff x="7828640" y="3790221"/>
            <a:chExt cx="3519336" cy="2161842"/>
          </a:xfrm>
        </p:grpSpPr>
        <p:sp>
          <p:nvSpPr>
            <p:cNvPr id="43" name="Rounded Rectangle 42">
              <a:extLst>
                <a:ext uri="{FF2B5EF4-FFF2-40B4-BE49-F238E27FC236}">
                  <a16:creationId xmlns:a16="http://schemas.microsoft.com/office/drawing/2014/main" id="{EC17CF4E-9EBA-6A12-B2A7-323FAF70BCC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6284A2A-EAF1-E5A0-8C25-51E50AA6BD93}"/>
                </a:ext>
              </a:extLst>
            </p:cNvPr>
            <p:cNvGrpSpPr/>
            <p:nvPr/>
          </p:nvGrpSpPr>
          <p:grpSpPr>
            <a:xfrm>
              <a:off x="7828640" y="4128540"/>
              <a:ext cx="3506539" cy="1497688"/>
              <a:chOff x="588898" y="1831922"/>
              <a:chExt cx="3506539" cy="1497688"/>
            </a:xfrm>
          </p:grpSpPr>
          <p:sp>
            <p:nvSpPr>
              <p:cNvPr id="46" name="TextBox 45">
                <a:extLst>
                  <a:ext uri="{FF2B5EF4-FFF2-40B4-BE49-F238E27FC236}">
                    <a16:creationId xmlns:a16="http://schemas.microsoft.com/office/drawing/2014/main" id="{54A810C2-B9BA-FBC0-25FC-0BE2568068F6}"/>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Salty</a:t>
                </a:r>
                <a:endParaRPr lang="en-US" sz="4000" b="1" dirty="0"/>
              </a:p>
            </p:txBody>
          </p:sp>
          <p:sp>
            <p:nvSpPr>
              <p:cNvPr id="47" name="TextBox 46">
                <a:extLst>
                  <a:ext uri="{FF2B5EF4-FFF2-40B4-BE49-F238E27FC236}">
                    <a16:creationId xmlns:a16="http://schemas.microsoft.com/office/drawing/2014/main" id="{9F56974D-2F74-1C38-C738-188410516B5A}"/>
                  </a:ext>
                </a:extLst>
              </p:cNvPr>
              <p:cNvSpPr txBox="1"/>
              <p:nvPr/>
            </p:nvSpPr>
            <p:spPr>
              <a:xfrm>
                <a:off x="813740" y="2683279"/>
                <a:ext cx="3056856"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potato chips, bacon, pretzels</a:t>
                </a:r>
                <a:endParaRPr lang="en-US" dirty="0">
                  <a:solidFill>
                    <a:srgbClr val="3D3432"/>
                  </a:solidFill>
                  <a:latin typeface="Montserrat" pitchFamily="2" charset="77"/>
                </a:endParaRPr>
              </a:p>
            </p:txBody>
          </p:sp>
        </p:grpSp>
      </p:grpSp>
      <p:grpSp>
        <p:nvGrpSpPr>
          <p:cNvPr id="3" name="salty">
            <a:extLst>
              <a:ext uri="{FF2B5EF4-FFF2-40B4-BE49-F238E27FC236}">
                <a16:creationId xmlns:a16="http://schemas.microsoft.com/office/drawing/2014/main" id="{E598908E-574D-1E50-BF2B-72E6F058C765}"/>
              </a:ext>
            </a:extLst>
          </p:cNvPr>
          <p:cNvGrpSpPr/>
          <p:nvPr/>
        </p:nvGrpSpPr>
        <p:grpSpPr>
          <a:xfrm>
            <a:off x="4253307" y="4218868"/>
            <a:ext cx="3480946" cy="2138562"/>
            <a:chOff x="7835288" y="3796522"/>
            <a:chExt cx="3518836" cy="2161842"/>
          </a:xfrm>
        </p:grpSpPr>
        <p:pic>
          <p:nvPicPr>
            <p:cNvPr id="4" name="Picture 3">
              <a:extLst>
                <a:ext uri="{FF2B5EF4-FFF2-40B4-BE49-F238E27FC236}">
                  <a16:creationId xmlns:a16="http://schemas.microsoft.com/office/drawing/2014/main" id="{9C5065F1-4217-A9A0-EA70-D3CB79AB7702}"/>
                </a:ext>
              </a:extLst>
            </p:cNvPr>
            <p:cNvPicPr>
              <a:picLocks noChangeAspect="1"/>
            </p:cNvPicPr>
            <p:nvPr/>
          </p:nvPicPr>
          <p:blipFill>
            <a:blip r:embed="rId3"/>
            <a:srcRect l="8239" t="11346" r="8239" b="11346"/>
            <a:stretch>
              <a:fillRect/>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4A71D623-2E72-1C9A-F866-EAAA0C390B36}"/>
                </a:ext>
              </a:extLst>
            </p:cNvPr>
            <p:cNvSpPr/>
            <p:nvPr/>
          </p:nvSpPr>
          <p:spPr>
            <a:xfrm>
              <a:off x="9081577" y="4394631"/>
              <a:ext cx="1026259" cy="965624"/>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S</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F30E959F-B361-C0EF-D550-96B4321DB19E}"/>
              </a:ext>
            </a:extLst>
          </p:cNvPr>
          <p:cNvGrpSpPr/>
          <p:nvPr/>
        </p:nvGrpSpPr>
        <p:grpSpPr>
          <a:xfrm>
            <a:off x="595548" y="4218868"/>
            <a:ext cx="3480946" cy="2138562"/>
            <a:chOff x="576603" y="3796522"/>
            <a:chExt cx="3518836" cy="2161842"/>
          </a:xfrm>
        </p:grpSpPr>
        <p:pic>
          <p:nvPicPr>
            <p:cNvPr id="7" name="Picture 6">
              <a:extLst>
                <a:ext uri="{FF2B5EF4-FFF2-40B4-BE49-F238E27FC236}">
                  <a16:creationId xmlns:a16="http://schemas.microsoft.com/office/drawing/2014/main" id="{8F96BB66-F832-0123-7410-E9C97E88F4E7}"/>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0CE065BC-F024-CF91-ACA3-DABEEBF85E59}"/>
                </a:ext>
              </a:extLst>
            </p:cNvPr>
            <p:cNvSpPr/>
            <p:nvPr/>
          </p:nvSpPr>
          <p:spPr>
            <a:xfrm>
              <a:off x="1822731" y="4394631"/>
              <a:ext cx="1026580" cy="96562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U</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9" name="bitter">
            <a:extLst>
              <a:ext uri="{FF2B5EF4-FFF2-40B4-BE49-F238E27FC236}">
                <a16:creationId xmlns:a16="http://schemas.microsoft.com/office/drawing/2014/main" id="{35745962-2B81-862D-BA9D-40A58751570E}"/>
              </a:ext>
            </a:extLst>
          </p:cNvPr>
          <p:cNvGrpSpPr/>
          <p:nvPr/>
        </p:nvGrpSpPr>
        <p:grpSpPr>
          <a:xfrm>
            <a:off x="7854233" y="1889136"/>
            <a:ext cx="3480946" cy="2138562"/>
            <a:chOff x="7835288" y="1466790"/>
            <a:chExt cx="3518836" cy="2161842"/>
          </a:xfrm>
        </p:grpSpPr>
        <p:pic>
          <p:nvPicPr>
            <p:cNvPr id="10" name="Picture 9">
              <a:extLst>
                <a:ext uri="{FF2B5EF4-FFF2-40B4-BE49-F238E27FC236}">
                  <a16:creationId xmlns:a16="http://schemas.microsoft.com/office/drawing/2014/main" id="{8EFB9190-8B84-5CF7-AAAB-7324AFF520EC}"/>
                </a:ext>
              </a:extLst>
            </p:cNvPr>
            <p:cNvPicPr>
              <a:picLocks noChangeAspect="1"/>
            </p:cNvPicPr>
            <p:nvPr/>
          </p:nvPicPr>
          <p:blipFill>
            <a:blip r:embed="rId5"/>
            <a:srcRect l="25961" t="2905" b="28866"/>
            <a:stretch>
              <a:fillRect/>
            </a:stretch>
          </p:blipFill>
          <p:spPr>
            <a:xfrm>
              <a:off x="7835288" y="1466790"/>
              <a:ext cx="3518836" cy="2161842"/>
            </a:xfrm>
            <a:prstGeom prst="roundRect">
              <a:avLst/>
            </a:prstGeom>
          </p:spPr>
        </p:pic>
        <p:sp>
          <p:nvSpPr>
            <p:cNvPr id="11" name="Rounded Rectangle 10">
              <a:extLst>
                <a:ext uri="{FF2B5EF4-FFF2-40B4-BE49-F238E27FC236}">
                  <a16:creationId xmlns:a16="http://schemas.microsoft.com/office/drawing/2014/main" id="{BAB4A223-D497-9164-DCDF-E767EA8D6652}"/>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142D2DA2-3F08-40CE-2302-11E3E7B6843F}"/>
              </a:ext>
            </a:extLst>
          </p:cNvPr>
          <p:cNvGrpSpPr/>
          <p:nvPr/>
        </p:nvGrpSpPr>
        <p:grpSpPr>
          <a:xfrm>
            <a:off x="4215419" y="1889136"/>
            <a:ext cx="3480946" cy="2138562"/>
            <a:chOff x="4196475" y="1466790"/>
            <a:chExt cx="3518836" cy="2161842"/>
          </a:xfrm>
        </p:grpSpPr>
        <p:pic>
          <p:nvPicPr>
            <p:cNvPr id="13" name="Picture 12">
              <a:extLst>
                <a:ext uri="{FF2B5EF4-FFF2-40B4-BE49-F238E27FC236}">
                  <a16:creationId xmlns:a16="http://schemas.microsoft.com/office/drawing/2014/main" id="{68824620-DA77-EE45-FB18-F537F56C9208}"/>
                </a:ext>
              </a:extLst>
            </p:cNvPr>
            <p:cNvPicPr>
              <a:picLocks noChangeAspect="1"/>
            </p:cNvPicPr>
            <p:nvPr/>
          </p:nvPicPr>
          <p:blipFill>
            <a:blip r:embed="rId6"/>
            <a:srcRect l="13346" t="19958" r="13346" b="19958"/>
            <a:stretch>
              <a:fillRect/>
            </a:stretch>
          </p:blipFill>
          <p:spPr>
            <a:xfrm>
              <a:off x="4196475" y="1466790"/>
              <a:ext cx="3518836" cy="2161842"/>
            </a:xfrm>
            <a:prstGeom prst="roundRect">
              <a:avLst/>
            </a:prstGeom>
          </p:spPr>
        </p:pic>
        <p:sp>
          <p:nvSpPr>
            <p:cNvPr id="14" name="Rounded Rectangle 13">
              <a:extLst>
                <a:ext uri="{FF2B5EF4-FFF2-40B4-BE49-F238E27FC236}">
                  <a16:creationId xmlns:a16="http://schemas.microsoft.com/office/drawing/2014/main" id="{29800206-BB0B-087E-37B7-8DA52466D2DE}"/>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31FB550D-61B7-F5B0-3B7E-DEBEAA34C60C}"/>
              </a:ext>
            </a:extLst>
          </p:cNvPr>
          <p:cNvGrpSpPr/>
          <p:nvPr/>
        </p:nvGrpSpPr>
        <p:grpSpPr>
          <a:xfrm>
            <a:off x="595548" y="1889136"/>
            <a:ext cx="3480946" cy="2138562"/>
            <a:chOff x="576603" y="1466790"/>
            <a:chExt cx="3518836" cy="2161842"/>
          </a:xfrm>
        </p:grpSpPr>
        <p:pic>
          <p:nvPicPr>
            <p:cNvPr id="16" name="Picture 15">
              <a:extLst>
                <a:ext uri="{FF2B5EF4-FFF2-40B4-BE49-F238E27FC236}">
                  <a16:creationId xmlns:a16="http://schemas.microsoft.com/office/drawing/2014/main" id="{F14AB1D7-A4BE-4EEF-212F-F05596A38027}"/>
                </a:ext>
              </a:extLst>
            </p:cNvPr>
            <p:cNvPicPr>
              <a:picLocks noChangeAspect="1"/>
            </p:cNvPicPr>
            <p:nvPr/>
          </p:nvPicPr>
          <p:blipFill>
            <a:blip r:embed="rId7"/>
            <a:srcRect t="3891" b="3891"/>
            <a:stretch/>
          </p:blipFill>
          <p:spPr>
            <a:xfrm>
              <a:off x="576603" y="1466790"/>
              <a:ext cx="3518836" cy="2161842"/>
            </a:xfrm>
            <a:prstGeom prst="roundRect">
              <a:avLst/>
            </a:prstGeom>
          </p:spPr>
        </p:pic>
        <p:sp>
          <p:nvSpPr>
            <p:cNvPr id="17" name="Rounded Rectangle 16">
              <a:extLst>
                <a:ext uri="{FF2B5EF4-FFF2-40B4-BE49-F238E27FC236}">
                  <a16:creationId xmlns:a16="http://schemas.microsoft.com/office/drawing/2014/main" id="{F305511C-8B8D-DD79-5644-E7428C0C64A3}"/>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7D239CC4-1ADB-01A2-87C4-D7D62CC67B69}"/>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tasting station</a:t>
            </a:r>
          </a:p>
        </p:txBody>
      </p:sp>
      <p:sp>
        <p:nvSpPr>
          <p:cNvPr id="48" name="TextBox 47">
            <a:extLst>
              <a:ext uri="{FF2B5EF4-FFF2-40B4-BE49-F238E27FC236}">
                <a16:creationId xmlns:a16="http://schemas.microsoft.com/office/drawing/2014/main" id="{81CDF14E-4DB0-E5B1-5555-62039F73043B}"/>
              </a:ext>
            </a:extLst>
          </p:cNvPr>
          <p:cNvSpPr txBox="1"/>
          <p:nvPr/>
        </p:nvSpPr>
        <p:spPr>
          <a:xfrm>
            <a:off x="3060700" y="996414"/>
            <a:ext cx="6070600" cy="723275"/>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Did you know there are five different tastes? </a:t>
            </a:r>
          </a:p>
          <a:p>
            <a:pPr algn="ctr" rtl="0" fontAlgn="base">
              <a:spcAft>
                <a:spcPts val="600"/>
              </a:spcAft>
            </a:pPr>
            <a:r>
              <a:rPr lang="en-AU" sz="1800" b="0" i="0" u="none" strike="noStrike" dirty="0">
                <a:solidFill>
                  <a:srgbClr val="414141"/>
                </a:solidFill>
                <a:effectLst/>
                <a:latin typeface="Montserrat" pitchFamily="2" charset="77"/>
              </a:rPr>
              <a:t>Can you guess what they are?</a:t>
            </a:r>
          </a:p>
        </p:txBody>
      </p:sp>
      <p:grpSp>
        <p:nvGrpSpPr>
          <p:cNvPr id="51" name="Group 50">
            <a:extLst>
              <a:ext uri="{FF2B5EF4-FFF2-40B4-BE49-F238E27FC236}">
                <a16:creationId xmlns:a16="http://schemas.microsoft.com/office/drawing/2014/main" id="{5C95F2A8-C404-0441-874D-B563AFC2E332}"/>
              </a:ext>
            </a:extLst>
          </p:cNvPr>
          <p:cNvGrpSpPr/>
          <p:nvPr/>
        </p:nvGrpSpPr>
        <p:grpSpPr>
          <a:xfrm>
            <a:off x="7885446" y="4129282"/>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B740914E-7AAB-61E4-0E1C-8F85E9107813}"/>
                </a:ext>
              </a:extLst>
            </p:cNvPr>
            <p:cNvPicPr>
              <a:picLocks noChangeAspect="1"/>
            </p:cNvPicPr>
            <p:nvPr/>
          </p:nvPicPr>
          <p:blipFill>
            <a:blip r:embed="rId8"/>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EEBB23D9-0A89-BF05-DFA5-EF2AC575112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B7042F52-99E8-4C8E-7FC6-0D712C3C393D}"/>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B4724E52-728D-45ED-0FD1-1A8BDA606B72}"/>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58D44CC2-0900-9727-0F9F-552CA0D548F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E8AC79B5-6459-4136-AC1D-362FEF81D008}"/>
                </a:ext>
              </a:extLst>
            </p:cNvPr>
            <p:cNvPicPr>
              <a:picLocks noChangeAspect="1"/>
            </p:cNvPicPr>
            <p:nvPr/>
          </p:nvPicPr>
          <p:blipFill>
            <a:blip r:embed="rId9"/>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1B5ACC8E-BA39-4638-5B72-0A94F71BECD4}"/>
                </a:ext>
              </a:extLst>
            </p:cNvPr>
            <p:cNvPicPr>
              <a:picLocks noChangeAspect="1"/>
            </p:cNvPicPr>
            <p:nvPr/>
          </p:nvPicPr>
          <p:blipFill>
            <a:blip r:embed="rId9"/>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4449047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nextCondLst>
                <p:cond evt="onClick" delay="0">
                  <p:tgtEl>
                    <p:spTgt spid="24"/>
                  </p:tgtEl>
                </p:cond>
              </p:nextCondLst>
            </p:seq>
            <p:seq concurrent="1" nextAc="seek">
              <p:cTn id="44" restart="whenNotActive" fill="hold" evtFilter="cancelBubble" nodeType="interactiveSeq">
                <p:stCondLst>
                  <p:cond evt="onClick" delay="0">
                    <p:tgtEl>
                      <p:spTgt spid="3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nextCondLst>
                <p:cond evt="onClick" delay="0">
                  <p:tgtEl>
                    <p:spTgt spid="3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childTnLst>
                          </p:cTn>
                        </p:par>
                      </p:childTnLst>
                    </p:cTn>
                  </p:par>
                </p:childTnLst>
              </p:cTn>
              <p:nextCondLst>
                <p:cond evt="onClick" delay="0">
                  <p:tgtEl>
                    <p:spTgt spid="4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463B0-B7B7-1D41-E9A6-15BA6C00DA79}"/>
            </a:ext>
          </a:extLst>
        </p:cNvPr>
        <p:cNvGrpSpPr/>
        <p:nvPr/>
      </p:nvGrpSpPr>
      <p:grpSpPr>
        <a:xfrm>
          <a:off x="0" y="0"/>
          <a:ext cx="0" cy="0"/>
          <a:chOff x="0" y="0"/>
          <a:chExt cx="0" cy="0"/>
        </a:xfrm>
      </p:grpSpPr>
      <p:sp>
        <p:nvSpPr>
          <p:cNvPr id="2" name="wild_b">
            <a:extLst>
              <a:ext uri="{FF2B5EF4-FFF2-40B4-BE49-F238E27FC236}">
                <a16:creationId xmlns:a16="http://schemas.microsoft.com/office/drawing/2014/main" id="{1773DBF4-9535-56DB-99D6-72B3B3A45098}"/>
              </a:ext>
            </a:extLst>
          </p:cNvPr>
          <p:cNvSpPr/>
          <p:nvPr/>
        </p:nvSpPr>
        <p:spPr>
          <a:xfrm>
            <a:off x="7978553" y="3595911"/>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Growing or living in nature, without people taking care of it. </a:t>
            </a:r>
          </a:p>
        </p:txBody>
      </p:sp>
      <p:sp>
        <p:nvSpPr>
          <p:cNvPr id="3" name="stem_b">
            <a:extLst>
              <a:ext uri="{FF2B5EF4-FFF2-40B4-BE49-F238E27FC236}">
                <a16:creationId xmlns:a16="http://schemas.microsoft.com/office/drawing/2014/main" id="{13A1B575-435D-3D1D-C0CC-25D91507F778}"/>
              </a:ext>
            </a:extLst>
          </p:cNvPr>
          <p:cNvSpPr/>
          <p:nvPr/>
        </p:nvSpPr>
        <p:spPr>
          <a:xfrm>
            <a:off x="7978553" y="1814248"/>
            <a:ext cx="3224245"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stalk part of the mushroom, that joins the mycelium to the cap. Like a tree trunk joins roots and branches. Mushroom growers call the stem a stipe.</a:t>
            </a:r>
          </a:p>
        </p:txBody>
      </p:sp>
      <p:sp>
        <p:nvSpPr>
          <p:cNvPr id="4" name="veg_b">
            <a:extLst>
              <a:ext uri="{FF2B5EF4-FFF2-40B4-BE49-F238E27FC236}">
                <a16:creationId xmlns:a16="http://schemas.microsoft.com/office/drawing/2014/main" id="{0190BC54-0DC2-6D30-B628-DF6E37921E28}"/>
              </a:ext>
            </a:extLst>
          </p:cNvPr>
          <p:cNvSpPr/>
          <p:nvPr/>
        </p:nvSpPr>
        <p:spPr>
          <a:xfrm>
            <a:off x="987166" y="3595911"/>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part of a plant that we can eat, like carrots (which are roots) or broccoli (which are flowers).</a:t>
            </a:r>
          </a:p>
        </p:txBody>
      </p:sp>
      <p:sp>
        <p:nvSpPr>
          <p:cNvPr id="5" name="plant_b">
            <a:extLst>
              <a:ext uri="{FF2B5EF4-FFF2-40B4-BE49-F238E27FC236}">
                <a16:creationId xmlns:a16="http://schemas.microsoft.com/office/drawing/2014/main" id="{1C4C415E-50D1-6A23-FC19-A7374C232D4D}"/>
              </a:ext>
            </a:extLst>
          </p:cNvPr>
          <p:cNvSpPr/>
          <p:nvPr/>
        </p:nvSpPr>
        <p:spPr>
          <a:xfrm>
            <a:off x="987166" y="1814248"/>
            <a:ext cx="3224827"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living thing that grows in the ground, usually has green leaves, and makes its own food using sunlight, like flowers, trees, and grass.</a:t>
            </a:r>
          </a:p>
        </p:txBody>
      </p:sp>
      <p:sp>
        <p:nvSpPr>
          <p:cNvPr id="6" name="veil_b">
            <a:extLst>
              <a:ext uri="{FF2B5EF4-FFF2-40B4-BE49-F238E27FC236}">
                <a16:creationId xmlns:a16="http://schemas.microsoft.com/office/drawing/2014/main" id="{A5BE725B-D06B-5A19-DA11-1D75529588A2}"/>
              </a:ext>
            </a:extLst>
          </p:cNvPr>
          <p:cNvSpPr/>
          <p:nvPr/>
        </p:nvSpPr>
        <p:spPr>
          <a:xfrm>
            <a:off x="4483006" y="3595911"/>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ring of tissue that joins the cap to the stem of the mushroom.</a:t>
            </a:r>
          </a:p>
        </p:txBody>
      </p:sp>
      <p:sp>
        <p:nvSpPr>
          <p:cNvPr id="7" name="spore_b">
            <a:extLst>
              <a:ext uri="{FF2B5EF4-FFF2-40B4-BE49-F238E27FC236}">
                <a16:creationId xmlns:a16="http://schemas.microsoft.com/office/drawing/2014/main" id="{8247DB3B-5CE9-8F89-AF1E-97510C90C9E3}"/>
              </a:ext>
            </a:extLst>
          </p:cNvPr>
          <p:cNvSpPr/>
          <p:nvPr/>
        </p:nvSpPr>
        <p:spPr>
          <a:xfrm>
            <a:off x="4483006" y="1814248"/>
            <a:ext cx="3224826" cy="1551121"/>
          </a:xfrm>
          <a:prstGeom prst="roundRect">
            <a:avLst>
              <a:gd name="adj" fmla="val 11197"/>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Very tiny, dust-like particles that mushrooms use to make new mushrooms. They are like the seed of a plant. </a:t>
            </a:r>
          </a:p>
        </p:txBody>
      </p:sp>
      <p:sp>
        <p:nvSpPr>
          <p:cNvPr id="9" name="wild">
            <a:extLst>
              <a:ext uri="{FF2B5EF4-FFF2-40B4-BE49-F238E27FC236}">
                <a16:creationId xmlns:a16="http://schemas.microsoft.com/office/drawing/2014/main" id="{A42DF981-8AA2-0A8D-9A29-300231180A08}"/>
              </a:ext>
            </a:extLst>
          </p:cNvPr>
          <p:cNvSpPr/>
          <p:nvPr/>
        </p:nvSpPr>
        <p:spPr>
          <a:xfrm>
            <a:off x="7979134" y="3595911"/>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Wild</a:t>
            </a:r>
          </a:p>
        </p:txBody>
      </p:sp>
      <p:sp>
        <p:nvSpPr>
          <p:cNvPr id="10" name="stem">
            <a:extLst>
              <a:ext uri="{FF2B5EF4-FFF2-40B4-BE49-F238E27FC236}">
                <a16:creationId xmlns:a16="http://schemas.microsoft.com/office/drawing/2014/main" id="{18427A61-6918-F4A7-5B9B-50CDD9BDEDFE}"/>
              </a:ext>
            </a:extLst>
          </p:cNvPr>
          <p:cNvSpPr/>
          <p:nvPr/>
        </p:nvSpPr>
        <p:spPr>
          <a:xfrm>
            <a:off x="7979134" y="1814248"/>
            <a:ext cx="3224245"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Stem</a:t>
            </a:r>
          </a:p>
        </p:txBody>
      </p:sp>
      <p:sp>
        <p:nvSpPr>
          <p:cNvPr id="11" name="vegetable">
            <a:extLst>
              <a:ext uri="{FF2B5EF4-FFF2-40B4-BE49-F238E27FC236}">
                <a16:creationId xmlns:a16="http://schemas.microsoft.com/office/drawing/2014/main" id="{DA09AFB2-437B-B832-DD4F-965BB825BF71}"/>
              </a:ext>
            </a:extLst>
          </p:cNvPr>
          <p:cNvSpPr/>
          <p:nvPr/>
        </p:nvSpPr>
        <p:spPr>
          <a:xfrm>
            <a:off x="987747" y="3595911"/>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Vegetable</a:t>
            </a:r>
          </a:p>
        </p:txBody>
      </p:sp>
      <p:sp>
        <p:nvSpPr>
          <p:cNvPr id="14" name="plant">
            <a:extLst>
              <a:ext uri="{FF2B5EF4-FFF2-40B4-BE49-F238E27FC236}">
                <a16:creationId xmlns:a16="http://schemas.microsoft.com/office/drawing/2014/main" id="{FC256BB2-5D2D-255A-5501-3CE8572B9FB2}"/>
              </a:ext>
            </a:extLst>
          </p:cNvPr>
          <p:cNvSpPr/>
          <p:nvPr/>
        </p:nvSpPr>
        <p:spPr>
          <a:xfrm>
            <a:off x="987747" y="1814248"/>
            <a:ext cx="3224827"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Plant</a:t>
            </a:r>
          </a:p>
        </p:txBody>
      </p:sp>
      <p:sp>
        <p:nvSpPr>
          <p:cNvPr id="16" name="veil">
            <a:extLst>
              <a:ext uri="{FF2B5EF4-FFF2-40B4-BE49-F238E27FC236}">
                <a16:creationId xmlns:a16="http://schemas.microsoft.com/office/drawing/2014/main" id="{91865E98-623A-16AD-6EF2-2BF771A53D2F}"/>
              </a:ext>
            </a:extLst>
          </p:cNvPr>
          <p:cNvSpPr/>
          <p:nvPr/>
        </p:nvSpPr>
        <p:spPr>
          <a:xfrm>
            <a:off x="4483587" y="3595911"/>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Veil</a:t>
            </a:r>
          </a:p>
        </p:txBody>
      </p:sp>
      <p:sp>
        <p:nvSpPr>
          <p:cNvPr id="17" name="spore">
            <a:extLst>
              <a:ext uri="{FF2B5EF4-FFF2-40B4-BE49-F238E27FC236}">
                <a16:creationId xmlns:a16="http://schemas.microsoft.com/office/drawing/2014/main" id="{099D5154-95D1-A81C-0686-5BD5EF2424DE}"/>
              </a:ext>
            </a:extLst>
          </p:cNvPr>
          <p:cNvSpPr/>
          <p:nvPr/>
        </p:nvSpPr>
        <p:spPr>
          <a:xfrm>
            <a:off x="4483587" y="1814248"/>
            <a:ext cx="3224826" cy="1551121"/>
          </a:xfrm>
          <a:prstGeom prst="roundRect">
            <a:avLst>
              <a:gd name="adj" fmla="val 11197"/>
            </a:avLst>
          </a:prstGeom>
          <a:solidFill>
            <a:srgbClr val="3EA345"/>
          </a:solidFill>
          <a:ln>
            <a:solidFill>
              <a:srgbClr val="3EA3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Spore</a:t>
            </a:r>
          </a:p>
        </p:txBody>
      </p:sp>
      <p:sp>
        <p:nvSpPr>
          <p:cNvPr id="12" name="Title 1">
            <a:extLst>
              <a:ext uri="{FF2B5EF4-FFF2-40B4-BE49-F238E27FC236}">
                <a16:creationId xmlns:a16="http://schemas.microsoft.com/office/drawing/2014/main" id="{065FAA18-2BEF-1993-4DF7-B635DC542A23}"/>
              </a:ext>
            </a:extLst>
          </p:cNvPr>
          <p:cNvSpPr txBox="1">
            <a:spLocks/>
          </p:cNvSpPr>
          <p:nvPr/>
        </p:nvSpPr>
        <p:spPr>
          <a:xfrm>
            <a:off x="4288220" y="352331"/>
            <a:ext cx="3615560" cy="473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3" name="Google Shape;151;p10">
            <a:extLst>
              <a:ext uri="{FF2B5EF4-FFF2-40B4-BE49-F238E27FC236}">
                <a16:creationId xmlns:a16="http://schemas.microsoft.com/office/drawing/2014/main" id="{6A17CE3E-2627-8825-AEEF-C711728A3277}"/>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a:t>
            </a:fld>
            <a:endParaRPr lang="en" sz="2000" b="1">
              <a:solidFill>
                <a:srgbClr val="2F7A34"/>
              </a:solidFill>
              <a:latin typeface="Sztosfixed" pitchFamily="2" charset="77"/>
              <a:ea typeface="Sztosfixed" pitchFamily="2" charset="77"/>
              <a:cs typeface="Sztosfixed" pitchFamily="2" charset="77"/>
            </a:endParaRPr>
          </a:p>
        </p:txBody>
      </p:sp>
      <p:grpSp>
        <p:nvGrpSpPr>
          <p:cNvPr id="22" name="menu">
            <a:extLst>
              <a:ext uri="{FF2B5EF4-FFF2-40B4-BE49-F238E27FC236}">
                <a16:creationId xmlns:a16="http://schemas.microsoft.com/office/drawing/2014/main" id="{A044A470-FB59-80BC-4D18-1D6EF4179D1E}"/>
              </a:ext>
            </a:extLst>
          </p:cNvPr>
          <p:cNvGrpSpPr/>
          <p:nvPr/>
        </p:nvGrpSpPr>
        <p:grpSpPr>
          <a:xfrm>
            <a:off x="11474101" y="2871719"/>
            <a:ext cx="460535" cy="1114561"/>
            <a:chOff x="151927" y="2325786"/>
            <a:chExt cx="260682" cy="630889"/>
          </a:xfrm>
        </p:grpSpPr>
        <p:sp>
          <p:nvSpPr>
            <p:cNvPr id="23" name="Rectangle: Rounded Corners 63">
              <a:extLst>
                <a:ext uri="{FF2B5EF4-FFF2-40B4-BE49-F238E27FC236}">
                  <a16:creationId xmlns:a16="http://schemas.microsoft.com/office/drawing/2014/main" id="{A09CBC5E-3D17-3B30-39D9-300DB0EE487F}"/>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A8DB9244-EE11-E024-F512-EE64BFE96BA2}"/>
                </a:ext>
              </a:extLst>
            </p:cNvPr>
            <p:cNvPicPr>
              <a:picLocks noChangeAspect="1"/>
            </p:cNvPicPr>
            <p:nvPr/>
          </p:nvPicPr>
          <p:blipFill>
            <a:blip r:embed="rId3"/>
            <a:srcRect/>
            <a:stretch/>
          </p:blipFill>
          <p:spPr>
            <a:xfrm>
              <a:off x="204687" y="2740767"/>
              <a:ext cx="154441" cy="106747"/>
            </a:xfrm>
            <a:prstGeom prst="rect">
              <a:avLst/>
            </a:prstGeom>
          </p:spPr>
        </p:pic>
        <p:pic>
          <p:nvPicPr>
            <p:cNvPr id="25" name="a4">
              <a:hlinkClick r:id="" action="ppaction://hlinkshowjump?jump=previousslide"/>
              <a:extLst>
                <a:ext uri="{FF2B5EF4-FFF2-40B4-BE49-F238E27FC236}">
                  <a16:creationId xmlns:a16="http://schemas.microsoft.com/office/drawing/2014/main" id="{E909C46D-2CCF-E0E6-8C56-2C75485B2A53}"/>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69D52747-7ADB-CE55-0BC9-216F5A0E791D}"/>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D66586F5-8B82-D275-64B2-6EB6D52A28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62004093-6403-4794-C5EE-C2524AFCA0A8}"/>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6015388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6"/>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42" restart="whenNotActive" fill="hold" evtFilter="cancelBubble" nodeType="interactiveSeq">
                <p:stCondLst>
                  <p:cond evt="onClick" delay="0">
                    <p:tgtEl>
                      <p:spTgt spid="4"/>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47" restart="whenNotActive" fill="hold" evtFilter="cancelBubble" nodeType="interactiveSeq">
                <p:stCondLst>
                  <p:cond evt="onClick" delay="0">
                    <p:tgtEl>
                      <p:spTgt spid="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1"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1"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5"/>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grpId="1" nodeType="clickEffect">
                                  <p:stCondLst>
                                    <p:cond delay="0"/>
                                  </p:stCondLst>
                                  <p:childTnLst>
                                    <p:set>
                                      <p:cBhvr>
                                        <p:cTn id="6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P spid="16" grpId="0" animBg="1"/>
      <p:bldP spid="16" grpId="1" animBg="1"/>
      <p:bldP spid="17" grpId="0" animBg="1"/>
      <p:bldP spid="17"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34B6D-3B74-CEBF-CFE1-E9788476A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B1BB44-9D79-AF1E-A19F-A82C182EB9FF}"/>
              </a:ext>
            </a:extLst>
          </p:cNvPr>
          <p:cNvSpPr txBox="1">
            <a:spLocks/>
          </p:cNvSpPr>
          <p:nvPr/>
        </p:nvSpPr>
        <p:spPr>
          <a:xfrm>
            <a:off x="1610019"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Cooking</a:t>
            </a:r>
          </a:p>
        </p:txBody>
      </p:sp>
      <p:sp>
        <p:nvSpPr>
          <p:cNvPr id="19" name="TextBox 18">
            <a:extLst>
              <a:ext uri="{FF2B5EF4-FFF2-40B4-BE49-F238E27FC236}">
                <a16:creationId xmlns:a16="http://schemas.microsoft.com/office/drawing/2014/main" id="{CFF3380D-DFBE-C887-475D-23C35687FEB6}"/>
              </a:ext>
            </a:extLst>
          </p:cNvPr>
          <p:cNvSpPr txBox="1"/>
          <p:nvPr/>
        </p:nvSpPr>
        <p:spPr>
          <a:xfrm>
            <a:off x="2024130" y="1006353"/>
            <a:ext cx="8064750" cy="688009"/>
          </a:xfrm>
          <a:prstGeom prst="rect">
            <a:avLst/>
          </a:prstGeom>
          <a:noFill/>
        </p:spPr>
        <p:txBody>
          <a:bodyPr wrap="square" rtlCol="0">
            <a:spAutoFit/>
          </a:bodyPr>
          <a:lstStyle/>
          <a:p>
            <a:pPr algn="ctr">
              <a:lnSpc>
                <a:spcPts val="2400"/>
              </a:lnSpc>
            </a:pPr>
            <a:r>
              <a:rPr lang="en-AU" dirty="0">
                <a:solidFill>
                  <a:srgbClr val="3D3432"/>
                </a:solidFill>
                <a:latin typeface="Montserrat" panose="00000500000000000000" pitchFamily="2" charset="0"/>
                <a:ea typeface="Sztosfixed" pitchFamily="2" charset="77"/>
                <a:cs typeface="Sztosfixed" pitchFamily="2" charset="77"/>
              </a:rPr>
              <a:t>When can we eat mushrooms?</a:t>
            </a:r>
          </a:p>
          <a:p>
            <a:pPr algn="ctr">
              <a:lnSpc>
                <a:spcPts val="2400"/>
              </a:lnSpc>
            </a:pPr>
            <a:r>
              <a:rPr lang="en-AU" dirty="0">
                <a:solidFill>
                  <a:srgbClr val="3D3432"/>
                </a:solidFill>
                <a:latin typeface="Montserrat" panose="00000500000000000000" pitchFamily="2" charset="0"/>
                <a:ea typeface="Sztosfixed" pitchFamily="2" charset="77"/>
                <a:cs typeface="Sztosfixed" pitchFamily="2" charset="77"/>
              </a:rPr>
              <a:t>Click on each to find out.</a:t>
            </a:r>
          </a:p>
        </p:txBody>
      </p:sp>
      <p:grpSp>
        <p:nvGrpSpPr>
          <p:cNvPr id="14" name="b">
            <a:extLst>
              <a:ext uri="{FF2B5EF4-FFF2-40B4-BE49-F238E27FC236}">
                <a16:creationId xmlns:a16="http://schemas.microsoft.com/office/drawing/2014/main" id="{BAED16E2-0E2D-C47D-25CB-A4BD73B8E7E4}"/>
              </a:ext>
            </a:extLst>
          </p:cNvPr>
          <p:cNvGrpSpPr/>
          <p:nvPr/>
        </p:nvGrpSpPr>
        <p:grpSpPr>
          <a:xfrm>
            <a:off x="813881" y="1855677"/>
            <a:ext cx="3064607" cy="3243788"/>
            <a:chOff x="813881" y="1855677"/>
            <a:chExt cx="3064607" cy="3243788"/>
          </a:xfrm>
        </p:grpSpPr>
        <p:pic>
          <p:nvPicPr>
            <p:cNvPr id="4" name="Picture 3">
              <a:extLst>
                <a:ext uri="{FF2B5EF4-FFF2-40B4-BE49-F238E27FC236}">
                  <a16:creationId xmlns:a16="http://schemas.microsoft.com/office/drawing/2014/main" id="{0961941A-3FC9-6418-9160-F9C4A0D8E400}"/>
                </a:ext>
              </a:extLst>
            </p:cNvPr>
            <p:cNvPicPr>
              <a:picLocks noChangeAspect="1"/>
            </p:cNvPicPr>
            <p:nvPr/>
          </p:nvPicPr>
          <p:blipFill>
            <a:blip r:embed="rId3"/>
            <a:srcRect/>
            <a:stretch/>
          </p:blipFill>
          <p:spPr>
            <a:xfrm>
              <a:off x="813881" y="1855677"/>
              <a:ext cx="3064607" cy="3243788"/>
            </a:xfrm>
            <a:prstGeom prst="rect">
              <a:avLst/>
            </a:prstGeom>
          </p:spPr>
        </p:pic>
        <p:grpSp>
          <p:nvGrpSpPr>
            <p:cNvPr id="28" name="Group 27">
              <a:extLst>
                <a:ext uri="{FF2B5EF4-FFF2-40B4-BE49-F238E27FC236}">
                  <a16:creationId xmlns:a16="http://schemas.microsoft.com/office/drawing/2014/main" id="{C52A3C11-995B-CFCC-BF36-9ED44804C8C2}"/>
                </a:ext>
              </a:extLst>
            </p:cNvPr>
            <p:cNvGrpSpPr/>
            <p:nvPr/>
          </p:nvGrpSpPr>
          <p:grpSpPr>
            <a:xfrm>
              <a:off x="1323094" y="3140683"/>
              <a:ext cx="2050026" cy="588041"/>
              <a:chOff x="1323094" y="2915917"/>
              <a:chExt cx="2050026" cy="588041"/>
            </a:xfrm>
          </p:grpSpPr>
          <p:pic>
            <p:nvPicPr>
              <p:cNvPr id="20" name="Picture 19">
                <a:extLst>
                  <a:ext uri="{FF2B5EF4-FFF2-40B4-BE49-F238E27FC236}">
                    <a16:creationId xmlns:a16="http://schemas.microsoft.com/office/drawing/2014/main" id="{0AF55601-599C-CC5B-BA1D-40D1C9411C09}"/>
                  </a:ext>
                </a:extLst>
              </p:cNvPr>
              <p:cNvPicPr>
                <a:picLocks noChangeAspect="1"/>
              </p:cNvPicPr>
              <p:nvPr/>
            </p:nvPicPr>
            <p:blipFill>
              <a:blip r:embed="rId4"/>
              <a:srcRect/>
              <a:stretch/>
            </p:blipFill>
            <p:spPr>
              <a:xfrm>
                <a:off x="1378010" y="2915917"/>
                <a:ext cx="1934150" cy="588041"/>
              </a:xfrm>
              <a:prstGeom prst="rect">
                <a:avLst/>
              </a:prstGeom>
            </p:spPr>
          </p:pic>
          <p:sp>
            <p:nvSpPr>
              <p:cNvPr id="9" name="TextBox 8">
                <a:extLst>
                  <a:ext uri="{FF2B5EF4-FFF2-40B4-BE49-F238E27FC236}">
                    <a16:creationId xmlns:a16="http://schemas.microsoft.com/office/drawing/2014/main" id="{A7F3C921-6E83-0699-A7D2-8D3E4B8DA3C0}"/>
                  </a:ext>
                </a:extLst>
              </p:cNvPr>
              <p:cNvSpPr txBox="1"/>
              <p:nvPr/>
            </p:nvSpPr>
            <p:spPr>
              <a:xfrm>
                <a:off x="1323094" y="3040068"/>
                <a:ext cx="2050026" cy="400110"/>
              </a:xfrm>
              <a:prstGeom prst="rect">
                <a:avLst/>
              </a:prstGeom>
              <a:noFill/>
            </p:spPr>
            <p:txBody>
              <a:bodyPr wrap="square">
                <a:spAutoFit/>
              </a:bodyPr>
              <a:lstStyle/>
              <a:p>
                <a:pPr algn="ctr"/>
                <a:r>
                  <a:rPr lang="en-AU" sz="2000" dirty="0">
                    <a:solidFill>
                      <a:schemeClr val="bg1"/>
                    </a:solidFill>
                    <a:latin typeface="Sztosfixed" pitchFamily="2" charset="77"/>
                    <a:ea typeface="Sztosfixed" pitchFamily="2" charset="77"/>
                    <a:cs typeface="Sztosfixed" pitchFamily="2" charset="77"/>
                  </a:rPr>
                  <a:t>Breakfast?</a:t>
                </a:r>
                <a:endParaRPr lang="en-US" sz="2000" dirty="0">
                  <a:solidFill>
                    <a:schemeClr val="bg1"/>
                  </a:solidFill>
                </a:endParaRPr>
              </a:p>
            </p:txBody>
          </p:sp>
        </p:grpSp>
      </p:grpSp>
      <p:grpSp>
        <p:nvGrpSpPr>
          <p:cNvPr id="16" name="l">
            <a:extLst>
              <a:ext uri="{FF2B5EF4-FFF2-40B4-BE49-F238E27FC236}">
                <a16:creationId xmlns:a16="http://schemas.microsoft.com/office/drawing/2014/main" id="{8A86D85B-F249-9A99-BB17-697F1F6D69BA}"/>
              </a:ext>
            </a:extLst>
          </p:cNvPr>
          <p:cNvGrpSpPr/>
          <p:nvPr/>
        </p:nvGrpSpPr>
        <p:grpSpPr>
          <a:xfrm>
            <a:off x="4501819" y="1855677"/>
            <a:ext cx="3064607" cy="3243788"/>
            <a:chOff x="4501819" y="1855677"/>
            <a:chExt cx="3064607" cy="3243788"/>
          </a:xfrm>
        </p:grpSpPr>
        <p:pic>
          <p:nvPicPr>
            <p:cNvPr id="8" name="Picture 7">
              <a:extLst>
                <a:ext uri="{FF2B5EF4-FFF2-40B4-BE49-F238E27FC236}">
                  <a16:creationId xmlns:a16="http://schemas.microsoft.com/office/drawing/2014/main" id="{A370DEEB-7FDB-531C-EFAE-9B1C9F95A5C4}"/>
                </a:ext>
              </a:extLst>
            </p:cNvPr>
            <p:cNvPicPr>
              <a:picLocks noChangeAspect="1"/>
            </p:cNvPicPr>
            <p:nvPr/>
          </p:nvPicPr>
          <p:blipFill>
            <a:blip r:embed="rId5"/>
            <a:srcRect/>
            <a:stretch/>
          </p:blipFill>
          <p:spPr>
            <a:xfrm flipH="1">
              <a:off x="4501819" y="1855677"/>
              <a:ext cx="3064607" cy="3243788"/>
            </a:xfrm>
            <a:prstGeom prst="rect">
              <a:avLst/>
            </a:prstGeom>
          </p:spPr>
        </p:pic>
        <p:grpSp>
          <p:nvGrpSpPr>
            <p:cNvPr id="29" name="Group 28">
              <a:extLst>
                <a:ext uri="{FF2B5EF4-FFF2-40B4-BE49-F238E27FC236}">
                  <a16:creationId xmlns:a16="http://schemas.microsoft.com/office/drawing/2014/main" id="{539DACD7-D930-CFF1-C378-FA9930730E84}"/>
                </a:ext>
              </a:extLst>
            </p:cNvPr>
            <p:cNvGrpSpPr/>
            <p:nvPr/>
          </p:nvGrpSpPr>
          <p:grpSpPr>
            <a:xfrm>
              <a:off x="5011020" y="3140683"/>
              <a:ext cx="2050026" cy="588041"/>
              <a:chOff x="4960266" y="2915917"/>
              <a:chExt cx="2050026" cy="588041"/>
            </a:xfrm>
          </p:grpSpPr>
          <p:pic>
            <p:nvPicPr>
              <p:cNvPr id="21" name="Picture 20">
                <a:extLst>
                  <a:ext uri="{FF2B5EF4-FFF2-40B4-BE49-F238E27FC236}">
                    <a16:creationId xmlns:a16="http://schemas.microsoft.com/office/drawing/2014/main" id="{EAB608B6-6E09-E9C4-01E2-89A0E7FDF51C}"/>
                  </a:ext>
                </a:extLst>
              </p:cNvPr>
              <p:cNvPicPr>
                <a:picLocks noChangeAspect="1"/>
              </p:cNvPicPr>
              <p:nvPr/>
            </p:nvPicPr>
            <p:blipFill>
              <a:blip r:embed="rId4"/>
              <a:srcRect/>
              <a:stretch/>
            </p:blipFill>
            <p:spPr>
              <a:xfrm>
                <a:off x="5015182" y="2915917"/>
                <a:ext cx="1934150" cy="588041"/>
              </a:xfrm>
              <a:prstGeom prst="rect">
                <a:avLst/>
              </a:prstGeom>
            </p:spPr>
          </p:pic>
          <p:sp>
            <p:nvSpPr>
              <p:cNvPr id="22" name="TextBox 21">
                <a:extLst>
                  <a:ext uri="{FF2B5EF4-FFF2-40B4-BE49-F238E27FC236}">
                    <a16:creationId xmlns:a16="http://schemas.microsoft.com/office/drawing/2014/main" id="{31674222-8F95-F358-8BF8-A879854C71FB}"/>
                  </a:ext>
                </a:extLst>
              </p:cNvPr>
              <p:cNvSpPr txBox="1"/>
              <p:nvPr/>
            </p:nvSpPr>
            <p:spPr>
              <a:xfrm>
                <a:off x="4960266" y="3040068"/>
                <a:ext cx="2050026" cy="400110"/>
              </a:xfrm>
              <a:prstGeom prst="rect">
                <a:avLst/>
              </a:prstGeom>
              <a:noFill/>
            </p:spPr>
            <p:txBody>
              <a:bodyPr wrap="square">
                <a:spAutoFit/>
              </a:bodyPr>
              <a:lstStyle/>
              <a:p>
                <a:pPr algn="ctr"/>
                <a:r>
                  <a:rPr lang="en-AU" sz="2000" dirty="0">
                    <a:solidFill>
                      <a:schemeClr val="bg1"/>
                    </a:solidFill>
                    <a:latin typeface="Sztosfixed" pitchFamily="2" charset="77"/>
                    <a:ea typeface="Sztosfixed" pitchFamily="2" charset="77"/>
                    <a:cs typeface="Sztosfixed" pitchFamily="2" charset="77"/>
                  </a:rPr>
                  <a:t>Lunch?</a:t>
                </a:r>
                <a:endParaRPr lang="en-US" sz="2000" dirty="0">
                  <a:solidFill>
                    <a:schemeClr val="bg1"/>
                  </a:solidFill>
                </a:endParaRPr>
              </a:p>
            </p:txBody>
          </p:sp>
        </p:grpSp>
      </p:grpSp>
      <p:grpSp>
        <p:nvGrpSpPr>
          <p:cNvPr id="18" name="d">
            <a:extLst>
              <a:ext uri="{FF2B5EF4-FFF2-40B4-BE49-F238E27FC236}">
                <a16:creationId xmlns:a16="http://schemas.microsoft.com/office/drawing/2014/main" id="{4BCFC385-83BD-3CFE-6E01-28BF6B919C89}"/>
              </a:ext>
            </a:extLst>
          </p:cNvPr>
          <p:cNvGrpSpPr/>
          <p:nvPr/>
        </p:nvGrpSpPr>
        <p:grpSpPr>
          <a:xfrm>
            <a:off x="8124717" y="1855677"/>
            <a:ext cx="3064607" cy="3243788"/>
            <a:chOff x="8382262" y="1855677"/>
            <a:chExt cx="3064607" cy="3243788"/>
          </a:xfrm>
        </p:grpSpPr>
        <p:pic>
          <p:nvPicPr>
            <p:cNvPr id="6" name="Picture 5">
              <a:extLst>
                <a:ext uri="{FF2B5EF4-FFF2-40B4-BE49-F238E27FC236}">
                  <a16:creationId xmlns:a16="http://schemas.microsoft.com/office/drawing/2014/main" id="{263EA669-D9B8-11B3-3BEE-7934E26F7F8D}"/>
                </a:ext>
              </a:extLst>
            </p:cNvPr>
            <p:cNvPicPr>
              <a:picLocks noChangeAspect="1"/>
            </p:cNvPicPr>
            <p:nvPr/>
          </p:nvPicPr>
          <p:blipFill>
            <a:blip r:embed="rId6"/>
            <a:srcRect/>
            <a:stretch/>
          </p:blipFill>
          <p:spPr>
            <a:xfrm>
              <a:off x="8382262" y="1855677"/>
              <a:ext cx="3064607" cy="3243788"/>
            </a:xfrm>
            <a:prstGeom prst="rect">
              <a:avLst/>
            </a:prstGeom>
          </p:spPr>
        </p:pic>
        <p:grpSp>
          <p:nvGrpSpPr>
            <p:cNvPr id="30" name="Group 29">
              <a:extLst>
                <a:ext uri="{FF2B5EF4-FFF2-40B4-BE49-F238E27FC236}">
                  <a16:creationId xmlns:a16="http://schemas.microsoft.com/office/drawing/2014/main" id="{CF6CCBBC-8143-6C8E-AE3A-6B94534818F1}"/>
                </a:ext>
              </a:extLst>
            </p:cNvPr>
            <p:cNvGrpSpPr/>
            <p:nvPr/>
          </p:nvGrpSpPr>
          <p:grpSpPr>
            <a:xfrm>
              <a:off x="8922666" y="3140683"/>
              <a:ext cx="2050026" cy="588041"/>
              <a:chOff x="8922666" y="2915917"/>
              <a:chExt cx="2050026" cy="588041"/>
            </a:xfrm>
          </p:grpSpPr>
          <p:pic>
            <p:nvPicPr>
              <p:cNvPr id="23" name="Picture 22">
                <a:extLst>
                  <a:ext uri="{FF2B5EF4-FFF2-40B4-BE49-F238E27FC236}">
                    <a16:creationId xmlns:a16="http://schemas.microsoft.com/office/drawing/2014/main" id="{040CBBF2-9CC1-FA82-543C-ED6FAD981D6C}"/>
                  </a:ext>
                </a:extLst>
              </p:cNvPr>
              <p:cNvPicPr>
                <a:picLocks noChangeAspect="1"/>
              </p:cNvPicPr>
              <p:nvPr/>
            </p:nvPicPr>
            <p:blipFill>
              <a:blip r:embed="rId4"/>
              <a:srcRect/>
              <a:stretch/>
            </p:blipFill>
            <p:spPr>
              <a:xfrm>
                <a:off x="8977582" y="2915917"/>
                <a:ext cx="1934150" cy="588041"/>
              </a:xfrm>
              <a:prstGeom prst="rect">
                <a:avLst/>
              </a:prstGeom>
            </p:spPr>
          </p:pic>
          <p:sp>
            <p:nvSpPr>
              <p:cNvPr id="24" name="TextBox 23">
                <a:extLst>
                  <a:ext uri="{FF2B5EF4-FFF2-40B4-BE49-F238E27FC236}">
                    <a16:creationId xmlns:a16="http://schemas.microsoft.com/office/drawing/2014/main" id="{58595EA3-66F4-8458-3DC9-8EBCE74DB46C}"/>
                  </a:ext>
                </a:extLst>
              </p:cNvPr>
              <p:cNvSpPr txBox="1"/>
              <p:nvPr/>
            </p:nvSpPr>
            <p:spPr>
              <a:xfrm>
                <a:off x="8922666" y="3040068"/>
                <a:ext cx="2050026" cy="400110"/>
              </a:xfrm>
              <a:prstGeom prst="rect">
                <a:avLst/>
              </a:prstGeom>
              <a:noFill/>
            </p:spPr>
            <p:txBody>
              <a:bodyPr wrap="square">
                <a:spAutoFit/>
              </a:bodyPr>
              <a:lstStyle/>
              <a:p>
                <a:pPr algn="ctr"/>
                <a:r>
                  <a:rPr lang="en-AU" sz="2000" dirty="0">
                    <a:solidFill>
                      <a:schemeClr val="bg1"/>
                    </a:solidFill>
                    <a:latin typeface="Sztosfixed" pitchFamily="2" charset="77"/>
                    <a:ea typeface="Sztosfixed" pitchFamily="2" charset="77"/>
                    <a:cs typeface="Sztosfixed" pitchFamily="2" charset="77"/>
                  </a:rPr>
                  <a:t>Dinner?</a:t>
                </a:r>
                <a:endParaRPr lang="en-US" sz="2000" dirty="0">
                  <a:solidFill>
                    <a:schemeClr val="bg1"/>
                  </a:solidFill>
                </a:endParaRPr>
              </a:p>
            </p:txBody>
          </p:sp>
        </p:grpSp>
      </p:grpSp>
      <p:grpSp>
        <p:nvGrpSpPr>
          <p:cNvPr id="5" name="breakfast">
            <a:extLst>
              <a:ext uri="{FF2B5EF4-FFF2-40B4-BE49-F238E27FC236}">
                <a16:creationId xmlns:a16="http://schemas.microsoft.com/office/drawing/2014/main" id="{A0725F65-BB88-2CF8-34D4-85A6C79BF2E5}"/>
              </a:ext>
            </a:extLst>
          </p:cNvPr>
          <p:cNvGrpSpPr/>
          <p:nvPr/>
        </p:nvGrpSpPr>
        <p:grpSpPr>
          <a:xfrm>
            <a:off x="811100" y="1855677"/>
            <a:ext cx="3070170" cy="4649993"/>
            <a:chOff x="811100" y="1855677"/>
            <a:chExt cx="3070170" cy="4649993"/>
          </a:xfrm>
        </p:grpSpPr>
        <p:sp>
          <p:nvSpPr>
            <p:cNvPr id="25" name="Rounded Rectangle 24">
              <a:extLst>
                <a:ext uri="{FF2B5EF4-FFF2-40B4-BE49-F238E27FC236}">
                  <a16:creationId xmlns:a16="http://schemas.microsoft.com/office/drawing/2014/main" id="{25A98AF7-6241-7639-B77F-70333E194D57}"/>
                </a:ext>
              </a:extLst>
            </p:cNvPr>
            <p:cNvSpPr/>
            <p:nvPr/>
          </p:nvSpPr>
          <p:spPr>
            <a:xfrm>
              <a:off x="813881" y="5175045"/>
              <a:ext cx="3064608" cy="1330625"/>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Mushroom Omelette</a:t>
              </a:r>
            </a:p>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Big Breakfast (with grilled mushrooms)</a:t>
              </a:r>
            </a:p>
          </p:txBody>
        </p:sp>
        <p:pic>
          <p:nvPicPr>
            <p:cNvPr id="31" name="breakfast">
              <a:extLst>
                <a:ext uri="{FF2B5EF4-FFF2-40B4-BE49-F238E27FC236}">
                  <a16:creationId xmlns:a16="http://schemas.microsoft.com/office/drawing/2014/main" id="{77475674-C54B-7CFB-586D-9196AB74C3A9}"/>
                </a:ext>
              </a:extLst>
            </p:cNvPr>
            <p:cNvPicPr>
              <a:picLocks noChangeAspect="1"/>
            </p:cNvPicPr>
            <p:nvPr/>
          </p:nvPicPr>
          <p:blipFill>
            <a:blip r:embed="rId7"/>
            <a:srcRect/>
            <a:stretch/>
          </p:blipFill>
          <p:spPr>
            <a:xfrm>
              <a:off x="811100" y="1855677"/>
              <a:ext cx="3070170" cy="3255864"/>
            </a:xfrm>
            <a:prstGeom prst="rect">
              <a:avLst/>
            </a:prstGeom>
          </p:spPr>
        </p:pic>
      </p:grpSp>
      <p:grpSp>
        <p:nvGrpSpPr>
          <p:cNvPr id="3" name="dinner">
            <a:extLst>
              <a:ext uri="{FF2B5EF4-FFF2-40B4-BE49-F238E27FC236}">
                <a16:creationId xmlns:a16="http://schemas.microsoft.com/office/drawing/2014/main" id="{7D0CAD16-3E06-C7FC-7FF5-9F62B33ACEE8}"/>
              </a:ext>
            </a:extLst>
          </p:cNvPr>
          <p:cNvGrpSpPr/>
          <p:nvPr/>
        </p:nvGrpSpPr>
        <p:grpSpPr>
          <a:xfrm>
            <a:off x="8124717" y="1855677"/>
            <a:ext cx="3064607" cy="4649993"/>
            <a:chOff x="8382262" y="1855677"/>
            <a:chExt cx="3064607" cy="4649993"/>
          </a:xfrm>
        </p:grpSpPr>
        <p:sp>
          <p:nvSpPr>
            <p:cNvPr id="27" name="Rounded Rectangle 26">
              <a:extLst>
                <a:ext uri="{FF2B5EF4-FFF2-40B4-BE49-F238E27FC236}">
                  <a16:creationId xmlns:a16="http://schemas.microsoft.com/office/drawing/2014/main" id="{6816D946-3163-5177-0E88-E42407E56A18}"/>
                </a:ext>
              </a:extLst>
            </p:cNvPr>
            <p:cNvSpPr/>
            <p:nvPr/>
          </p:nvSpPr>
          <p:spPr>
            <a:xfrm>
              <a:off x="8382262" y="5175045"/>
              <a:ext cx="3064607" cy="1330625"/>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Beef Stroganoff</a:t>
              </a:r>
            </a:p>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Mushroom Risotto</a:t>
              </a:r>
            </a:p>
          </p:txBody>
        </p:sp>
        <p:pic>
          <p:nvPicPr>
            <p:cNvPr id="32" name="dinner">
              <a:extLst>
                <a:ext uri="{FF2B5EF4-FFF2-40B4-BE49-F238E27FC236}">
                  <a16:creationId xmlns:a16="http://schemas.microsoft.com/office/drawing/2014/main" id="{54EB8D2D-FDF1-2AFB-82E4-6BB0DD66128E}"/>
                </a:ext>
              </a:extLst>
            </p:cNvPr>
            <p:cNvPicPr>
              <a:picLocks noChangeAspect="1"/>
            </p:cNvPicPr>
            <p:nvPr/>
          </p:nvPicPr>
          <p:blipFill>
            <a:blip r:embed="rId8"/>
            <a:srcRect/>
            <a:stretch/>
          </p:blipFill>
          <p:spPr>
            <a:xfrm>
              <a:off x="8385175" y="1855677"/>
              <a:ext cx="3058781" cy="3243788"/>
            </a:xfrm>
            <a:prstGeom prst="rect">
              <a:avLst/>
            </a:prstGeom>
          </p:spPr>
        </p:pic>
      </p:grpSp>
      <p:grpSp>
        <p:nvGrpSpPr>
          <p:cNvPr id="7" name="lunch">
            <a:extLst>
              <a:ext uri="{FF2B5EF4-FFF2-40B4-BE49-F238E27FC236}">
                <a16:creationId xmlns:a16="http://schemas.microsoft.com/office/drawing/2014/main" id="{84FA6475-9495-9FF7-D0E1-287CF9AB65FB}"/>
              </a:ext>
            </a:extLst>
          </p:cNvPr>
          <p:cNvGrpSpPr/>
          <p:nvPr/>
        </p:nvGrpSpPr>
        <p:grpSpPr>
          <a:xfrm>
            <a:off x="4161970" y="1858760"/>
            <a:ext cx="3744306" cy="4646910"/>
            <a:chOff x="4161970" y="1858760"/>
            <a:chExt cx="3744306" cy="4646910"/>
          </a:xfrm>
        </p:grpSpPr>
        <p:sp>
          <p:nvSpPr>
            <p:cNvPr id="26" name="Rounded Rectangle 25">
              <a:extLst>
                <a:ext uri="{FF2B5EF4-FFF2-40B4-BE49-F238E27FC236}">
                  <a16:creationId xmlns:a16="http://schemas.microsoft.com/office/drawing/2014/main" id="{2CF2470F-8078-2974-1A27-A1E2BAD5D5DD}"/>
                </a:ext>
              </a:extLst>
            </p:cNvPr>
            <p:cNvSpPr/>
            <p:nvPr/>
          </p:nvSpPr>
          <p:spPr>
            <a:xfrm>
              <a:off x="4161970" y="5175045"/>
              <a:ext cx="3744306" cy="1330625"/>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Teriyaki Mushroom Sushi Rolls</a:t>
              </a:r>
            </a:p>
            <a:p>
              <a:pPr marL="285750" indent="-285750">
                <a:spcAft>
                  <a:spcPts val="600"/>
                </a:spcAft>
                <a:buFont typeface="Arial" panose="020B0604020202020204" pitchFamily="34" charset="0"/>
                <a:buChar char="•"/>
              </a:pPr>
              <a:r>
                <a:rPr lang="en-AU" sz="1600" dirty="0">
                  <a:solidFill>
                    <a:srgbClr val="2F7A34"/>
                  </a:solidFill>
                  <a:latin typeface="SZTOS MEDIUM" pitchFamily="2" charset="77"/>
                  <a:ea typeface="SZTOS MEDIUM" pitchFamily="2" charset="77"/>
                  <a:cs typeface="SZTOS MEDIUM" pitchFamily="2" charset="77"/>
                </a:rPr>
                <a:t>Mushroom &amp; Cheese </a:t>
              </a:r>
              <a:r>
                <a:rPr lang="en-AU" sz="1600" dirty="0" err="1">
                  <a:solidFill>
                    <a:srgbClr val="2F7A34"/>
                  </a:solidFill>
                  <a:latin typeface="SZTOS MEDIUM" pitchFamily="2" charset="77"/>
                  <a:ea typeface="SZTOS MEDIUM" pitchFamily="2" charset="77"/>
                  <a:cs typeface="SZTOS MEDIUM" pitchFamily="2" charset="77"/>
                </a:rPr>
                <a:t>Toastie</a:t>
              </a:r>
              <a:endParaRPr lang="en-AU" sz="1600" dirty="0">
                <a:solidFill>
                  <a:srgbClr val="2F7A34"/>
                </a:solidFill>
                <a:latin typeface="SZTOS MEDIUM" pitchFamily="2" charset="77"/>
                <a:ea typeface="SZTOS MEDIUM" pitchFamily="2" charset="77"/>
                <a:cs typeface="SZTOS MEDIUM" pitchFamily="2" charset="77"/>
              </a:endParaRPr>
            </a:p>
          </p:txBody>
        </p:sp>
        <p:pic>
          <p:nvPicPr>
            <p:cNvPr id="33" name="lunch">
              <a:extLst>
                <a:ext uri="{FF2B5EF4-FFF2-40B4-BE49-F238E27FC236}">
                  <a16:creationId xmlns:a16="http://schemas.microsoft.com/office/drawing/2014/main" id="{0E924EC2-02EB-E6A5-74CE-F1868A9824D5}"/>
                </a:ext>
              </a:extLst>
            </p:cNvPr>
            <p:cNvPicPr>
              <a:picLocks noChangeAspect="1"/>
            </p:cNvPicPr>
            <p:nvPr/>
          </p:nvPicPr>
          <p:blipFill>
            <a:blip r:embed="rId9"/>
            <a:srcRect/>
            <a:stretch/>
          </p:blipFill>
          <p:spPr>
            <a:xfrm flipH="1">
              <a:off x="4504732" y="1858760"/>
              <a:ext cx="3058781" cy="3237621"/>
            </a:xfrm>
            <a:prstGeom prst="rect">
              <a:avLst/>
            </a:prstGeom>
          </p:spPr>
        </p:pic>
      </p:grpSp>
      <p:grpSp>
        <p:nvGrpSpPr>
          <p:cNvPr id="10" name="menu">
            <a:extLst>
              <a:ext uri="{FF2B5EF4-FFF2-40B4-BE49-F238E27FC236}">
                <a16:creationId xmlns:a16="http://schemas.microsoft.com/office/drawing/2014/main" id="{A2CA01F4-111C-E283-6891-61D579CCD7FB}"/>
              </a:ext>
            </a:extLst>
          </p:cNvPr>
          <p:cNvGrpSpPr/>
          <p:nvPr/>
        </p:nvGrpSpPr>
        <p:grpSpPr>
          <a:xfrm>
            <a:off x="11474101" y="2871719"/>
            <a:ext cx="460535" cy="1114561"/>
            <a:chOff x="151927" y="2325786"/>
            <a:chExt cx="260682" cy="630889"/>
          </a:xfrm>
        </p:grpSpPr>
        <p:sp>
          <p:nvSpPr>
            <p:cNvPr id="11" name="Rectangle: Rounded Corners 63">
              <a:extLst>
                <a:ext uri="{FF2B5EF4-FFF2-40B4-BE49-F238E27FC236}">
                  <a16:creationId xmlns:a16="http://schemas.microsoft.com/office/drawing/2014/main" id="{75410715-8D44-7752-36E1-63930AEC10A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2" name="a4">
              <a:hlinkClick r:id="" action="ppaction://hlinkshowjump?jump=nextslide"/>
              <a:extLst>
                <a:ext uri="{FF2B5EF4-FFF2-40B4-BE49-F238E27FC236}">
                  <a16:creationId xmlns:a16="http://schemas.microsoft.com/office/drawing/2014/main" id="{CFC341BA-A2FC-E0A5-82F4-163392B5EC64}"/>
                </a:ext>
              </a:extLst>
            </p:cNvPr>
            <p:cNvPicPr>
              <a:picLocks noChangeAspect="1"/>
            </p:cNvPicPr>
            <p:nvPr/>
          </p:nvPicPr>
          <p:blipFill>
            <a:blip r:embed="rId10"/>
            <a:srcRect/>
            <a:stretch/>
          </p:blipFill>
          <p:spPr>
            <a:xfrm>
              <a:off x="204687" y="2740767"/>
              <a:ext cx="154441" cy="106747"/>
            </a:xfrm>
            <a:prstGeom prst="rect">
              <a:avLst/>
            </a:prstGeom>
          </p:spPr>
        </p:pic>
        <p:pic>
          <p:nvPicPr>
            <p:cNvPr id="13" name="a4">
              <a:hlinkClick r:id="" action="ppaction://hlinkshowjump?jump=previousslide"/>
              <a:extLst>
                <a:ext uri="{FF2B5EF4-FFF2-40B4-BE49-F238E27FC236}">
                  <a16:creationId xmlns:a16="http://schemas.microsoft.com/office/drawing/2014/main" id="{972070D9-3A85-DBF3-AB0C-B0719E6C9BEB}"/>
                </a:ext>
              </a:extLst>
            </p:cNvPr>
            <p:cNvPicPr>
              <a:picLocks noChangeAspect="1"/>
            </p:cNvPicPr>
            <p:nvPr/>
          </p:nvPicPr>
          <p:blipFill>
            <a:blip r:embed="rId10"/>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9804382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5"/>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1142E-2404-55DC-DE10-FACEC437852F}"/>
            </a:ext>
          </a:extLst>
        </p:cNvPr>
        <p:cNvGrpSpPr/>
        <p:nvPr/>
      </p:nvGrpSpPr>
      <p:grpSpPr>
        <a:xfrm>
          <a:off x="0" y="0"/>
          <a:ext cx="0" cy="0"/>
          <a:chOff x="0" y="0"/>
          <a:chExt cx="0" cy="0"/>
        </a:xfrm>
      </p:grpSpPr>
      <p:pic>
        <p:nvPicPr>
          <p:cNvPr id="9" name="Online Media 8" descr="Sesame Street: Cookie Monster's Foodie Truck- Mushrooms">
            <a:hlinkClick r:id="" action="ppaction://media"/>
            <a:extLst>
              <a:ext uri="{FF2B5EF4-FFF2-40B4-BE49-F238E27FC236}">
                <a16:creationId xmlns:a16="http://schemas.microsoft.com/office/drawing/2014/main" id="{67123891-3233-683D-27B9-725CB35648AE}"/>
              </a:ext>
            </a:extLst>
          </p:cNvPr>
          <p:cNvPicPr>
            <a:picLocks noRot="1" noChangeAspect="1"/>
          </p:cNvPicPr>
          <p:nvPr>
            <a:videoFile r:link="rId1"/>
          </p:nvPr>
        </p:nvPicPr>
        <p:blipFill>
          <a:blip r:embed="rId3"/>
          <a:stretch>
            <a:fillRect/>
          </a:stretch>
        </p:blipFill>
        <p:spPr>
          <a:xfrm>
            <a:off x="1813368" y="1305201"/>
            <a:ext cx="8565261" cy="4839373"/>
          </a:xfrm>
          <a:prstGeom prst="rect">
            <a:avLst/>
          </a:prstGeom>
        </p:spPr>
      </p:pic>
      <p:sp>
        <p:nvSpPr>
          <p:cNvPr id="12" name="Title 1">
            <a:extLst>
              <a:ext uri="{FF2B5EF4-FFF2-40B4-BE49-F238E27FC236}">
                <a16:creationId xmlns:a16="http://schemas.microsoft.com/office/drawing/2014/main" id="{028E9094-0E8D-67E1-D7B7-5DC1259298C5}"/>
              </a:ext>
            </a:extLst>
          </p:cNvPr>
          <p:cNvSpPr txBox="1">
            <a:spLocks/>
          </p:cNvSpPr>
          <p:nvPr/>
        </p:nvSpPr>
        <p:spPr>
          <a:xfrm>
            <a:off x="1610019"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Cooking</a:t>
            </a:r>
          </a:p>
        </p:txBody>
      </p:sp>
      <p:grpSp>
        <p:nvGrpSpPr>
          <p:cNvPr id="2" name="menu">
            <a:extLst>
              <a:ext uri="{FF2B5EF4-FFF2-40B4-BE49-F238E27FC236}">
                <a16:creationId xmlns:a16="http://schemas.microsoft.com/office/drawing/2014/main" id="{0128651B-60E8-E49C-8154-622470416916}"/>
              </a:ext>
            </a:extLst>
          </p:cNvPr>
          <p:cNvGrpSpPr/>
          <p:nvPr/>
        </p:nvGrpSpPr>
        <p:grpSpPr>
          <a:xfrm>
            <a:off x="11474101" y="2871719"/>
            <a:ext cx="460535" cy="1114561"/>
            <a:chOff x="151927" y="2325786"/>
            <a:chExt cx="260682" cy="630889"/>
          </a:xfrm>
        </p:grpSpPr>
        <p:sp>
          <p:nvSpPr>
            <p:cNvPr id="3" name="Rectangle: Rounded Corners 63">
              <a:extLst>
                <a:ext uri="{FF2B5EF4-FFF2-40B4-BE49-F238E27FC236}">
                  <a16:creationId xmlns:a16="http://schemas.microsoft.com/office/drawing/2014/main" id="{64B51ABA-CB96-5781-13C2-582D8EE69C2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4" name="a4">
              <a:hlinkClick r:id="" action="ppaction://hlinkshowjump?jump=nextslide"/>
              <a:extLst>
                <a:ext uri="{FF2B5EF4-FFF2-40B4-BE49-F238E27FC236}">
                  <a16:creationId xmlns:a16="http://schemas.microsoft.com/office/drawing/2014/main" id="{33C905D9-7E4E-B75E-5A96-C9CEA0ED8539}"/>
                </a:ext>
              </a:extLst>
            </p:cNvPr>
            <p:cNvPicPr>
              <a:picLocks noChangeAspect="1"/>
            </p:cNvPicPr>
            <p:nvPr/>
          </p:nvPicPr>
          <p:blipFill>
            <a:blip r:embed="rId4"/>
            <a:srcRect/>
            <a:stretch/>
          </p:blipFill>
          <p:spPr>
            <a:xfrm>
              <a:off x="204687" y="2740767"/>
              <a:ext cx="154441" cy="106747"/>
            </a:xfrm>
            <a:prstGeom prst="rect">
              <a:avLst/>
            </a:prstGeom>
          </p:spPr>
        </p:pic>
        <p:pic>
          <p:nvPicPr>
            <p:cNvPr id="5" name="a4">
              <a:hlinkClick r:id="" action="ppaction://hlinkshowjump?jump=previousslide"/>
              <a:extLst>
                <a:ext uri="{FF2B5EF4-FFF2-40B4-BE49-F238E27FC236}">
                  <a16:creationId xmlns:a16="http://schemas.microsoft.com/office/drawing/2014/main" id="{939119B6-3349-95A1-BCEF-CE87BF861342}"/>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167747138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E0FB-7625-A7D1-E327-5081323A3562}"/>
            </a:ext>
          </a:extLst>
        </p:cNvPr>
        <p:cNvGrpSpPr/>
        <p:nvPr/>
      </p:nvGrpSpPr>
      <p:grpSpPr>
        <a:xfrm>
          <a:off x="0" y="0"/>
          <a:ext cx="0" cy="0"/>
          <a:chOff x="0" y="0"/>
          <a:chExt cx="0" cy="0"/>
        </a:xfrm>
      </p:grpSpPr>
      <p:grpSp>
        <p:nvGrpSpPr>
          <p:cNvPr id="45" name="1">
            <a:extLst>
              <a:ext uri="{FF2B5EF4-FFF2-40B4-BE49-F238E27FC236}">
                <a16:creationId xmlns:a16="http://schemas.microsoft.com/office/drawing/2014/main" id="{A1B726D4-8290-D256-DD2A-E997DD5FE50F}"/>
              </a:ext>
            </a:extLst>
          </p:cNvPr>
          <p:cNvGrpSpPr/>
          <p:nvPr/>
        </p:nvGrpSpPr>
        <p:grpSpPr>
          <a:xfrm>
            <a:off x="2268921" y="1192773"/>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7A10A4E5-5801-B40D-25E1-1B4A62B66A72}"/>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2BC768F3-D15E-F7C9-07E9-09A483F64C76}"/>
                </a:ext>
              </a:extLst>
            </p:cNvPr>
            <p:cNvSpPr txBox="1"/>
            <p:nvPr/>
          </p:nvSpPr>
          <p:spPr>
            <a:xfrm>
              <a:off x="5998072" y="2606157"/>
              <a:ext cx="3485836" cy="830997"/>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Cheesy Mushroom Quesadillas</a:t>
              </a:r>
              <a:endParaRPr lang="en-AU" sz="1600"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3134633B-C03A-D8F2-982D-7E45C6B7FF50}"/>
                </a:ext>
              </a:extLst>
            </p:cNvPr>
            <p:cNvPicPr>
              <a:picLocks noChangeAspect="1"/>
            </p:cNvPicPr>
            <p:nvPr/>
          </p:nvPicPr>
          <p:blipFill>
            <a:blip r:embed="rId3"/>
            <a:srcRect/>
            <a:stretch/>
          </p:blipFill>
          <p:spPr>
            <a:xfrm>
              <a:off x="3122288" y="2589375"/>
              <a:ext cx="2685378" cy="2842070"/>
            </a:xfrm>
            <a:prstGeom prst="rect">
              <a:avLst/>
            </a:prstGeom>
          </p:spPr>
        </p:pic>
        <p:pic>
          <p:nvPicPr>
            <p:cNvPr id="16" name="Picture 15">
              <a:extLst>
                <a:ext uri="{FF2B5EF4-FFF2-40B4-BE49-F238E27FC236}">
                  <a16:creationId xmlns:a16="http://schemas.microsoft.com/office/drawing/2014/main" id="{5AA5A690-8D82-F2B9-E590-9D0D3AA8ED4B}"/>
                </a:ext>
              </a:extLst>
            </p:cNvPr>
            <p:cNvPicPr>
              <a:picLocks noChangeAspect="1"/>
            </p:cNvPicPr>
            <p:nvPr/>
          </p:nvPicPr>
          <p:blipFill>
            <a:blip r:embed="rId4"/>
            <a:srcRect/>
            <a:stretch/>
          </p:blipFill>
          <p:spPr>
            <a:xfrm>
              <a:off x="6054958" y="3546319"/>
              <a:ext cx="2058330" cy="2064529"/>
            </a:xfrm>
            <a:prstGeom prst="rect">
              <a:avLst/>
            </a:prstGeom>
          </p:spPr>
        </p:pic>
      </p:grpSp>
      <p:grpSp>
        <p:nvGrpSpPr>
          <p:cNvPr id="6" name="2">
            <a:extLst>
              <a:ext uri="{FF2B5EF4-FFF2-40B4-BE49-F238E27FC236}">
                <a16:creationId xmlns:a16="http://schemas.microsoft.com/office/drawing/2014/main" id="{08F96816-582A-C1ED-3FE8-D8AD8E7E59A1}"/>
              </a:ext>
            </a:extLst>
          </p:cNvPr>
          <p:cNvGrpSpPr/>
          <p:nvPr/>
        </p:nvGrpSpPr>
        <p:grpSpPr>
          <a:xfrm>
            <a:off x="2268921" y="1192773"/>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839664AC-BDBA-DADF-8A01-2EE50968C86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8" name="TextBox 7">
              <a:extLst>
                <a:ext uri="{FF2B5EF4-FFF2-40B4-BE49-F238E27FC236}">
                  <a16:creationId xmlns:a16="http://schemas.microsoft.com/office/drawing/2014/main" id="{A2DEDF7D-DED4-E6D7-56F2-0F038DF2027D}"/>
                </a:ext>
              </a:extLst>
            </p:cNvPr>
            <p:cNvSpPr txBox="1"/>
            <p:nvPr/>
          </p:nvSpPr>
          <p:spPr>
            <a:xfrm>
              <a:off x="5998072" y="2606157"/>
              <a:ext cx="3485836" cy="830997"/>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Mushroom Omelette Wrap</a:t>
              </a:r>
            </a:p>
          </p:txBody>
        </p:sp>
        <p:pic>
          <p:nvPicPr>
            <p:cNvPr id="9" name="Picture 8">
              <a:extLst>
                <a:ext uri="{FF2B5EF4-FFF2-40B4-BE49-F238E27FC236}">
                  <a16:creationId xmlns:a16="http://schemas.microsoft.com/office/drawing/2014/main" id="{81886C62-FC9D-3AE5-3079-FC0354D58CF7}"/>
                </a:ext>
              </a:extLst>
            </p:cNvPr>
            <p:cNvPicPr>
              <a:picLocks noChangeAspect="1"/>
            </p:cNvPicPr>
            <p:nvPr/>
          </p:nvPicPr>
          <p:blipFill>
            <a:blip r:embed="rId5"/>
            <a:srcRect/>
            <a:stretch/>
          </p:blipFill>
          <p:spPr>
            <a:xfrm>
              <a:off x="3124841" y="2589217"/>
              <a:ext cx="2680271" cy="2842385"/>
            </a:xfrm>
            <a:prstGeom prst="rect">
              <a:avLst/>
            </a:prstGeom>
          </p:spPr>
        </p:pic>
        <p:pic>
          <p:nvPicPr>
            <p:cNvPr id="13" name="Picture 12">
              <a:extLst>
                <a:ext uri="{FF2B5EF4-FFF2-40B4-BE49-F238E27FC236}">
                  <a16:creationId xmlns:a16="http://schemas.microsoft.com/office/drawing/2014/main" id="{F4EDA48D-605A-10CF-41AD-17644C2129A7}"/>
                </a:ext>
              </a:extLst>
            </p:cNvPr>
            <p:cNvPicPr>
              <a:picLocks noChangeAspect="1"/>
            </p:cNvPicPr>
            <p:nvPr/>
          </p:nvPicPr>
          <p:blipFill>
            <a:blip r:embed="rId6"/>
            <a:srcRect t="132"/>
            <a:stretch>
              <a:fillRect/>
            </a:stretch>
          </p:blipFill>
          <p:spPr>
            <a:xfrm>
              <a:off x="6041036" y="3544902"/>
              <a:ext cx="2065946" cy="2069513"/>
            </a:xfrm>
            <a:prstGeom prst="rect">
              <a:avLst/>
            </a:prstGeom>
          </p:spPr>
        </p:pic>
      </p:grpSp>
      <p:grpSp>
        <p:nvGrpSpPr>
          <p:cNvPr id="2" name="3">
            <a:extLst>
              <a:ext uri="{FF2B5EF4-FFF2-40B4-BE49-F238E27FC236}">
                <a16:creationId xmlns:a16="http://schemas.microsoft.com/office/drawing/2014/main" id="{AB783392-154A-D81A-5AEC-5021906634AB}"/>
              </a:ext>
            </a:extLst>
          </p:cNvPr>
          <p:cNvGrpSpPr/>
          <p:nvPr/>
        </p:nvGrpSpPr>
        <p:grpSpPr>
          <a:xfrm>
            <a:off x="2268921" y="1192773"/>
            <a:ext cx="7772400" cy="4472454"/>
            <a:chOff x="2396060" y="1775848"/>
            <a:chExt cx="7772400" cy="4472454"/>
          </a:xfrm>
        </p:grpSpPr>
        <p:pic>
          <p:nvPicPr>
            <p:cNvPr id="3" name="Picture 2" descr="A white oval object with a black border&#10;&#10;AI-generated content may be incorrect.">
              <a:extLst>
                <a:ext uri="{FF2B5EF4-FFF2-40B4-BE49-F238E27FC236}">
                  <a16:creationId xmlns:a16="http://schemas.microsoft.com/office/drawing/2014/main" id="{D9EF9F28-7753-B55E-368C-5028D922626D}"/>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 name="TextBox 3">
              <a:extLst>
                <a:ext uri="{FF2B5EF4-FFF2-40B4-BE49-F238E27FC236}">
                  <a16:creationId xmlns:a16="http://schemas.microsoft.com/office/drawing/2014/main" id="{43532BDC-C81A-EED7-5063-D256F7EC9BC0}"/>
                </a:ext>
              </a:extLst>
            </p:cNvPr>
            <p:cNvSpPr txBox="1"/>
            <p:nvPr/>
          </p:nvSpPr>
          <p:spPr>
            <a:xfrm>
              <a:off x="5998072" y="2589217"/>
              <a:ext cx="3485836" cy="830997"/>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Teriyaki Mushroom Sushi Rolls</a:t>
              </a:r>
            </a:p>
          </p:txBody>
        </p:sp>
        <p:pic>
          <p:nvPicPr>
            <p:cNvPr id="5" name="Picture 4">
              <a:extLst>
                <a:ext uri="{FF2B5EF4-FFF2-40B4-BE49-F238E27FC236}">
                  <a16:creationId xmlns:a16="http://schemas.microsoft.com/office/drawing/2014/main" id="{A437741B-A927-448A-2C56-3E24CB8FAFFF}"/>
                </a:ext>
              </a:extLst>
            </p:cNvPr>
            <p:cNvPicPr>
              <a:picLocks noChangeAspect="1"/>
            </p:cNvPicPr>
            <p:nvPr/>
          </p:nvPicPr>
          <p:blipFill>
            <a:blip r:embed="rId7"/>
            <a:srcRect/>
            <a:stretch/>
          </p:blipFill>
          <p:spPr>
            <a:xfrm>
              <a:off x="3124841" y="2589217"/>
              <a:ext cx="2680271" cy="2842385"/>
            </a:xfrm>
            <a:prstGeom prst="rect">
              <a:avLst/>
            </a:prstGeom>
          </p:spPr>
        </p:pic>
        <p:pic>
          <p:nvPicPr>
            <p:cNvPr id="11" name="Picture 10">
              <a:extLst>
                <a:ext uri="{FF2B5EF4-FFF2-40B4-BE49-F238E27FC236}">
                  <a16:creationId xmlns:a16="http://schemas.microsoft.com/office/drawing/2014/main" id="{0534E74A-2F4F-59B9-3708-F9B08C333132}"/>
                </a:ext>
              </a:extLst>
            </p:cNvPr>
            <p:cNvPicPr>
              <a:picLocks noChangeAspect="1"/>
            </p:cNvPicPr>
            <p:nvPr/>
          </p:nvPicPr>
          <p:blipFill>
            <a:blip r:embed="rId8"/>
            <a:srcRect/>
            <a:stretch/>
          </p:blipFill>
          <p:spPr>
            <a:xfrm>
              <a:off x="6081808" y="3544902"/>
              <a:ext cx="2065946" cy="2065946"/>
            </a:xfrm>
            <a:prstGeom prst="rect">
              <a:avLst/>
            </a:prstGeom>
          </p:spPr>
        </p:pic>
      </p:grpSp>
      <p:sp>
        <p:nvSpPr>
          <p:cNvPr id="10" name="TextBox 9">
            <a:extLst>
              <a:ext uri="{FF2B5EF4-FFF2-40B4-BE49-F238E27FC236}">
                <a16:creationId xmlns:a16="http://schemas.microsoft.com/office/drawing/2014/main" id="{42CAB1E8-6B12-7E28-699D-0FAF7101C2ED}"/>
              </a:ext>
            </a:extLst>
          </p:cNvPr>
          <p:cNvSpPr txBox="1"/>
          <p:nvPr/>
        </p:nvSpPr>
        <p:spPr>
          <a:xfrm>
            <a:off x="2995149" y="5868604"/>
            <a:ext cx="4522311" cy="646331"/>
          </a:xfrm>
          <a:prstGeom prst="rect">
            <a:avLst/>
          </a:prstGeom>
          <a:noFill/>
        </p:spPr>
        <p:txBody>
          <a:bodyPr wrap="square">
            <a:spAutoFit/>
          </a:bodyPr>
          <a:lstStyle/>
          <a:p>
            <a:pPr rtl="0" fontAlgn="base">
              <a:spcAft>
                <a:spcPts val="600"/>
              </a:spcAft>
            </a:pPr>
            <a:r>
              <a:rPr lang="en-AU" sz="1800" b="0" i="0" u="none" strike="noStrike" dirty="0">
                <a:solidFill>
                  <a:schemeClr val="bg1"/>
                </a:solidFill>
                <a:effectLst/>
                <a:latin typeface="Montserrat" pitchFamily="2" charset="77"/>
              </a:rPr>
              <a:t>Here are some simple mushroom recipes you might want to try. </a:t>
            </a:r>
            <a:endParaRPr lang="en-AU" sz="1800" b="0" i="0" u="none" strike="noStrike" dirty="0">
              <a:solidFill>
                <a:srgbClr val="3EA345"/>
              </a:solidFill>
              <a:effectLst/>
              <a:latin typeface="Montserrat" pitchFamily="2" charset="77"/>
            </a:endParaRPr>
          </a:p>
        </p:txBody>
      </p:sp>
      <p:sp>
        <p:nvSpPr>
          <p:cNvPr id="12" name="Title 1">
            <a:extLst>
              <a:ext uri="{FF2B5EF4-FFF2-40B4-BE49-F238E27FC236}">
                <a16:creationId xmlns:a16="http://schemas.microsoft.com/office/drawing/2014/main" id="{2AE6183B-B1C1-BB60-3719-B4B88D39B837}"/>
              </a:ext>
            </a:extLst>
          </p:cNvPr>
          <p:cNvSpPr txBox="1">
            <a:spLocks/>
          </p:cNvSpPr>
          <p:nvPr/>
        </p:nvSpPr>
        <p:spPr>
          <a:xfrm>
            <a:off x="1610019" y="352330"/>
            <a:ext cx="8971960" cy="543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Classroom cook up</a:t>
            </a:r>
          </a:p>
        </p:txBody>
      </p:sp>
      <p:sp>
        <p:nvSpPr>
          <p:cNvPr id="14" name="button">
            <a:hlinkClick r:id="rId9"/>
            <a:extLst>
              <a:ext uri="{FF2B5EF4-FFF2-40B4-BE49-F238E27FC236}">
                <a16:creationId xmlns:a16="http://schemas.microsoft.com/office/drawing/2014/main" id="{98B76FA6-915E-8D22-1E99-5E4EAE3920C1}"/>
              </a:ext>
            </a:extLst>
          </p:cNvPr>
          <p:cNvSpPr/>
          <p:nvPr/>
        </p:nvSpPr>
        <p:spPr>
          <a:xfrm>
            <a:off x="7301558" y="5927308"/>
            <a:ext cx="1905002" cy="549132"/>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9B2242"/>
                </a:solidFill>
                <a:latin typeface="Sztosfixed" pitchFamily="2" charset="77"/>
                <a:ea typeface="Sztosfixed" pitchFamily="2" charset="77"/>
                <a:cs typeface="Sztosfixed" pitchFamily="2" charset="77"/>
              </a:rPr>
              <a:t>Recipes</a:t>
            </a:r>
            <a:endParaRPr lang="en-AU" dirty="0">
              <a:solidFill>
                <a:srgbClr val="9B2242"/>
              </a:solidFill>
            </a:endParaRPr>
          </a:p>
        </p:txBody>
      </p:sp>
      <p:sp>
        <p:nvSpPr>
          <p:cNvPr id="15" name="Google Shape;151;p10">
            <a:extLst>
              <a:ext uri="{FF2B5EF4-FFF2-40B4-BE49-F238E27FC236}">
                <a16:creationId xmlns:a16="http://schemas.microsoft.com/office/drawing/2014/main" id="{AC06EE80-92F1-1CFF-7C11-4CC9BD25553B}"/>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42</a:t>
            </a:fld>
            <a:endParaRPr lang="en" sz="2000" b="1">
              <a:solidFill>
                <a:srgbClr val="2F7A34"/>
              </a:solidFill>
              <a:latin typeface="Sztosfixed" pitchFamily="2" charset="77"/>
              <a:ea typeface="Sztosfixed" pitchFamily="2" charset="77"/>
              <a:cs typeface="Sztosfixed" pitchFamily="2" charset="77"/>
            </a:endParaRPr>
          </a:p>
        </p:txBody>
      </p:sp>
      <p:pic>
        <p:nvPicPr>
          <p:cNvPr id="21" name="bt1" descr="A red arrow in a white circle&#10;&#10;AI-generated content may be incorrect.">
            <a:extLst>
              <a:ext uri="{FF2B5EF4-FFF2-40B4-BE49-F238E27FC236}">
                <a16:creationId xmlns:a16="http://schemas.microsoft.com/office/drawing/2014/main" id="{A0BEF922-3DA9-7890-941B-4A579761867C}"/>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1F50079E-2791-39DC-822F-984D5BFB2FD4}"/>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5" name="bt3" descr="A red arrow in a white circle&#10;&#10;AI-generated content may be incorrect.">
            <a:extLst>
              <a:ext uri="{FF2B5EF4-FFF2-40B4-BE49-F238E27FC236}">
                <a16:creationId xmlns:a16="http://schemas.microsoft.com/office/drawing/2014/main" id="{5222F3A0-4D1F-3305-A8A9-DCF98F75CF89}"/>
              </a:ext>
            </a:extLst>
          </p:cNvPr>
          <p:cNvPicPr>
            <a:picLocks noChangeAspect="1"/>
          </p:cNvPicPr>
          <p:nvPr/>
        </p:nvPicPr>
        <p:blipFill>
          <a:blip r:embed="rId10"/>
          <a:stretch>
            <a:fillRect/>
          </a:stretch>
        </p:blipFill>
        <p:spPr>
          <a:xfrm rot="5400000">
            <a:off x="1634069" y="3170695"/>
            <a:ext cx="516610" cy="516610"/>
          </a:xfrm>
          <a:prstGeom prst="rect">
            <a:avLst/>
          </a:prstGeom>
        </p:spPr>
      </p:pic>
      <p:grpSp>
        <p:nvGrpSpPr>
          <p:cNvPr id="57" name="menu">
            <a:extLst>
              <a:ext uri="{FF2B5EF4-FFF2-40B4-BE49-F238E27FC236}">
                <a16:creationId xmlns:a16="http://schemas.microsoft.com/office/drawing/2014/main" id="{B8F654ED-784D-E866-B9F9-1D53B00CED69}"/>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5468953E-472C-75DF-ECC1-B49376C58EC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855C45C3-B7F5-52C9-BE77-6809EBC0A752}"/>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0FD80300-BE57-98B7-B481-DE91657A53F7}"/>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0672004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2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E8AFE-3FD6-3062-3EC0-E6283D367E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963289-B1EE-0ED3-5FE7-601A75DB70C1}"/>
              </a:ext>
            </a:extLst>
          </p:cNvPr>
          <p:cNvSpPr txBox="1">
            <a:spLocks/>
          </p:cNvSpPr>
          <p:nvPr/>
        </p:nvSpPr>
        <p:spPr>
          <a:xfrm>
            <a:off x="1161144" y="452682"/>
            <a:ext cx="9869714" cy="2468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Congratulations! </a:t>
            </a:r>
          </a:p>
          <a:p>
            <a:pPr algn="ctr"/>
            <a:endParaRPr lang="en-US" b="1" dirty="0">
              <a:solidFill>
                <a:srgbClr val="9B2242"/>
              </a:solidFill>
              <a:latin typeface="Sztosfixed" pitchFamily="2" charset="77"/>
              <a:ea typeface="Sztosfixed" pitchFamily="2" charset="77"/>
              <a:cs typeface="Sztosfixed" pitchFamily="2" charset="77"/>
            </a:endParaRPr>
          </a:p>
          <a:p>
            <a:pPr algn="ctr"/>
            <a:r>
              <a:rPr lang="en-US" b="1" dirty="0">
                <a:solidFill>
                  <a:srgbClr val="9B2242"/>
                </a:solidFill>
                <a:latin typeface="Sztosfixed" pitchFamily="2" charset="77"/>
                <a:ea typeface="Sztosfixed" pitchFamily="2" charset="77"/>
                <a:cs typeface="Sztosfixed" pitchFamily="2" charset="77"/>
              </a:rPr>
              <a:t>You are now a Mini Mushroom Grower</a:t>
            </a:r>
          </a:p>
        </p:txBody>
      </p:sp>
      <p:sp>
        <p:nvSpPr>
          <p:cNvPr id="9" name="Google Shape;151;p10">
            <a:extLst>
              <a:ext uri="{FF2B5EF4-FFF2-40B4-BE49-F238E27FC236}">
                <a16:creationId xmlns:a16="http://schemas.microsoft.com/office/drawing/2014/main" id="{E586A6B4-1C1A-7044-A946-7C8DEFDF10B0}"/>
              </a:ext>
            </a:extLst>
          </p:cNvPr>
          <p:cNvSpPr txBox="1">
            <a:spLocks/>
          </p:cNvSpPr>
          <p:nvPr/>
        </p:nvSpPr>
        <p:spPr>
          <a:xfrm>
            <a:off x="11157510" y="6280427"/>
            <a:ext cx="81914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43</a:t>
            </a:fld>
            <a:endParaRPr lang="en" sz="2000" b="1" dirty="0">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02C46060-DC68-80FF-18F5-6E3324441138}"/>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A40D9829-D1D7-42C4-4376-3CD1EDF32CC4}"/>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9ECC8C3F-F65F-22B5-48A7-683BB91D2F88}"/>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A4828BE4-7AF5-56EE-98C7-03F20E7BA520}"/>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teacher and student post-survey with your class.</a:t>
                </a:r>
              </a:p>
            </p:txBody>
          </p:sp>
        </p:grpSp>
        <p:sp>
          <p:nvSpPr>
            <p:cNvPr id="7" name="Triangle 12">
              <a:extLst>
                <a:ext uri="{FF2B5EF4-FFF2-40B4-BE49-F238E27FC236}">
                  <a16:creationId xmlns:a16="http://schemas.microsoft.com/office/drawing/2014/main" id="{5E31C606-F36A-DC1C-0A38-382AA8E208E5}"/>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BD811BA5-766E-6156-8824-397AA5AC5A00}"/>
              </a:ext>
            </a:extLst>
          </p:cNvPr>
          <p:cNvSpPr/>
          <p:nvPr/>
        </p:nvSpPr>
        <p:spPr>
          <a:xfrm>
            <a:off x="524837" y="5782788"/>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16" name="Oval 15">
            <a:extLst>
              <a:ext uri="{FF2B5EF4-FFF2-40B4-BE49-F238E27FC236}">
                <a16:creationId xmlns:a16="http://schemas.microsoft.com/office/drawing/2014/main" id="{4BBBCC51-ACAD-C0C3-64C4-A1704DA2A552}"/>
              </a:ext>
            </a:extLst>
          </p:cNvPr>
          <p:cNvSpPr/>
          <p:nvPr/>
        </p:nvSpPr>
        <p:spPr>
          <a:xfrm>
            <a:off x="8650514" y="5529943"/>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12" descr="Cartoon mushroom with green eyes&#10;&#10;AI-generated content may be incorrect.">
            <a:extLst>
              <a:ext uri="{FF2B5EF4-FFF2-40B4-BE49-F238E27FC236}">
                <a16:creationId xmlns:a16="http://schemas.microsoft.com/office/drawing/2014/main" id="{2F779F88-00CA-8472-1ACF-B86E1655FF7D}"/>
              </a:ext>
            </a:extLst>
          </p:cNvPr>
          <p:cNvPicPr>
            <a:picLocks noChangeAspect="1"/>
          </p:cNvPicPr>
          <p:nvPr/>
        </p:nvPicPr>
        <p:blipFill>
          <a:blip r:embed="rId5"/>
          <a:srcRect l="16818" t="22429" r="19605"/>
          <a:stretch>
            <a:fillRect/>
          </a:stretch>
        </p:blipFill>
        <p:spPr>
          <a:xfrm>
            <a:off x="8114515" y="3414486"/>
            <a:ext cx="2247656" cy="2468136"/>
          </a:xfrm>
          <a:prstGeom prst="rect">
            <a:avLst/>
          </a:prstGeom>
        </p:spPr>
      </p:pic>
      <p:sp>
        <p:nvSpPr>
          <p:cNvPr id="2" name="Rectangle: Rounded Corners 1">
            <a:hlinkClick r:id="rId6"/>
            <a:extLst>
              <a:ext uri="{FF2B5EF4-FFF2-40B4-BE49-F238E27FC236}">
                <a16:creationId xmlns:a16="http://schemas.microsoft.com/office/drawing/2014/main" id="{940D2C8E-2287-1006-18AC-9E4035003FD8}"/>
              </a:ext>
            </a:extLst>
          </p:cNvPr>
          <p:cNvSpPr/>
          <p:nvPr/>
        </p:nvSpPr>
        <p:spPr>
          <a:xfrm>
            <a:off x="524837" y="5028045"/>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Teacher feedback</a:t>
            </a:r>
            <a:endParaRPr lang="en-AU" dirty="0">
              <a:solidFill>
                <a:srgbClr val="9B2242"/>
              </a:solidFill>
            </a:endParaRPr>
          </a:p>
        </p:txBody>
      </p:sp>
      <p:sp>
        <p:nvSpPr>
          <p:cNvPr id="15" name="Rectangle: Rounded Corners 14">
            <a:hlinkClick r:id="rId7"/>
            <a:extLst>
              <a:ext uri="{FF2B5EF4-FFF2-40B4-BE49-F238E27FC236}">
                <a16:creationId xmlns:a16="http://schemas.microsoft.com/office/drawing/2014/main" id="{843E7B54-4BBB-0FF1-7015-3B128478B751}"/>
              </a:ext>
            </a:extLst>
          </p:cNvPr>
          <p:cNvSpPr/>
          <p:nvPr/>
        </p:nvSpPr>
        <p:spPr>
          <a:xfrm>
            <a:off x="4268988" y="3224287"/>
            <a:ext cx="364267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Download certificate</a:t>
            </a:r>
            <a:endParaRPr lang="en-AU" dirty="0">
              <a:solidFill>
                <a:srgbClr val="9B2242"/>
              </a:solidFill>
            </a:endParaRPr>
          </a:p>
        </p:txBody>
      </p:sp>
      <p:grpSp>
        <p:nvGrpSpPr>
          <p:cNvPr id="5" name="menu">
            <a:extLst>
              <a:ext uri="{FF2B5EF4-FFF2-40B4-BE49-F238E27FC236}">
                <a16:creationId xmlns:a16="http://schemas.microsoft.com/office/drawing/2014/main" id="{BBEA6C00-C856-E5D9-CE63-886EC48A025E}"/>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02781FB2-D54E-FBF5-6A41-665C4AE8BA9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A5B9DD9-88A5-0853-5EC5-D7E9278745A5}"/>
                </a:ext>
              </a:extLst>
            </p:cNvPr>
            <p:cNvPicPr>
              <a:picLocks noChangeAspect="1"/>
            </p:cNvPicPr>
            <p:nvPr/>
          </p:nvPicPr>
          <p:blipFill>
            <a:blip r:embed="rId8"/>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316E6602-28A8-C4AF-57EF-BD329C452A6C}"/>
                </a:ext>
              </a:extLst>
            </p:cNvPr>
            <p:cNvPicPr>
              <a:picLocks noChangeAspect="1"/>
            </p:cNvPicPr>
            <p:nvPr/>
          </p:nvPicPr>
          <p:blipFill>
            <a:blip r:embed="rId8"/>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943960708"/>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780A-0A47-3C68-2A3F-5A41242EF82B}"/>
            </a:ext>
          </a:extLst>
        </p:cNvPr>
        <p:cNvGrpSpPr/>
        <p:nvPr/>
      </p:nvGrpSpPr>
      <p:grpSpPr>
        <a:xfrm>
          <a:off x="0" y="0"/>
          <a:ext cx="0" cy="0"/>
          <a:chOff x="0" y="0"/>
          <a:chExt cx="0" cy="0"/>
        </a:xfrm>
      </p:grpSpPr>
      <p:grpSp>
        <p:nvGrpSpPr>
          <p:cNvPr id="39" name="mushrooms">
            <a:extLst>
              <a:ext uri="{FF2B5EF4-FFF2-40B4-BE49-F238E27FC236}">
                <a16:creationId xmlns:a16="http://schemas.microsoft.com/office/drawing/2014/main" id="{AB062897-9948-4028-E7D1-86FCA2DAA6B7}"/>
              </a:ext>
            </a:extLst>
          </p:cNvPr>
          <p:cNvGrpSpPr/>
          <p:nvPr/>
        </p:nvGrpSpPr>
        <p:grpSpPr>
          <a:xfrm>
            <a:off x="921048" y="1470433"/>
            <a:ext cx="10319212" cy="5023140"/>
            <a:chOff x="921048" y="1470433"/>
            <a:chExt cx="10319212" cy="5023140"/>
          </a:xfrm>
        </p:grpSpPr>
        <p:pic>
          <p:nvPicPr>
            <p:cNvPr id="43" name="Picture 42">
              <a:extLst>
                <a:ext uri="{FF2B5EF4-FFF2-40B4-BE49-F238E27FC236}">
                  <a16:creationId xmlns:a16="http://schemas.microsoft.com/office/drawing/2014/main" id="{8D9BA961-3B1A-4889-251C-B32616447BED}"/>
                </a:ext>
              </a:extLst>
            </p:cNvPr>
            <p:cNvPicPr>
              <a:picLocks noChangeAspect="1"/>
            </p:cNvPicPr>
            <p:nvPr/>
          </p:nvPicPr>
          <p:blipFill>
            <a:blip r:embed="rId2">
              <a:alphaModFix amt="63000"/>
            </a:blip>
            <a:srcRect/>
            <a:stretch/>
          </p:blipFill>
          <p:spPr>
            <a:xfrm flipH="1">
              <a:off x="4532725" y="1470433"/>
              <a:ext cx="2450480" cy="2322998"/>
            </a:xfrm>
            <a:prstGeom prst="rect">
              <a:avLst/>
            </a:prstGeom>
          </p:spPr>
        </p:pic>
        <p:pic>
          <p:nvPicPr>
            <p:cNvPr id="44" name="Picture 43">
              <a:extLst>
                <a:ext uri="{FF2B5EF4-FFF2-40B4-BE49-F238E27FC236}">
                  <a16:creationId xmlns:a16="http://schemas.microsoft.com/office/drawing/2014/main" id="{EA676A5B-F286-8EF8-F471-7AF5E53959C2}"/>
                </a:ext>
              </a:extLst>
            </p:cNvPr>
            <p:cNvPicPr>
              <a:picLocks noChangeAspect="1"/>
            </p:cNvPicPr>
            <p:nvPr/>
          </p:nvPicPr>
          <p:blipFill>
            <a:blip r:embed="rId2">
              <a:alphaModFix amt="63000"/>
            </a:blip>
            <a:srcRect/>
            <a:stretch/>
          </p:blipFill>
          <p:spPr>
            <a:xfrm>
              <a:off x="8286701" y="1470433"/>
              <a:ext cx="2450480" cy="2322998"/>
            </a:xfrm>
            <a:prstGeom prst="rect">
              <a:avLst/>
            </a:prstGeom>
          </p:spPr>
        </p:pic>
        <p:pic>
          <p:nvPicPr>
            <p:cNvPr id="49" name="Picture 48">
              <a:extLst>
                <a:ext uri="{FF2B5EF4-FFF2-40B4-BE49-F238E27FC236}">
                  <a16:creationId xmlns:a16="http://schemas.microsoft.com/office/drawing/2014/main" id="{720FA5DA-44D6-B895-63B8-3F1A5C9A49AE}"/>
                </a:ext>
              </a:extLst>
            </p:cNvPr>
            <p:cNvPicPr>
              <a:picLocks noChangeAspect="1"/>
            </p:cNvPicPr>
            <p:nvPr/>
          </p:nvPicPr>
          <p:blipFill>
            <a:blip r:embed="rId2">
              <a:alphaModFix amt="63000"/>
            </a:blip>
            <a:srcRect/>
            <a:stretch/>
          </p:blipFill>
          <p:spPr>
            <a:xfrm rot="20366741" flipH="1">
              <a:off x="2617938" y="4026424"/>
              <a:ext cx="2582425" cy="2448079"/>
            </a:xfrm>
            <a:prstGeom prst="rect">
              <a:avLst/>
            </a:prstGeom>
          </p:spPr>
        </p:pic>
        <p:pic>
          <p:nvPicPr>
            <p:cNvPr id="50" name="Picture 49">
              <a:extLst>
                <a:ext uri="{FF2B5EF4-FFF2-40B4-BE49-F238E27FC236}">
                  <a16:creationId xmlns:a16="http://schemas.microsoft.com/office/drawing/2014/main" id="{EF908DF2-81A1-6BAE-0854-124D4AC3EC55}"/>
                </a:ext>
              </a:extLst>
            </p:cNvPr>
            <p:cNvPicPr>
              <a:picLocks noChangeAspect="1"/>
            </p:cNvPicPr>
            <p:nvPr/>
          </p:nvPicPr>
          <p:blipFill>
            <a:blip r:embed="rId2">
              <a:alphaModFix amt="63000"/>
            </a:blip>
            <a:srcRect/>
            <a:stretch/>
          </p:blipFill>
          <p:spPr>
            <a:xfrm rot="17554875">
              <a:off x="6706029" y="4106834"/>
              <a:ext cx="2450480" cy="2322998"/>
            </a:xfrm>
            <a:prstGeom prst="rect">
              <a:avLst/>
            </a:prstGeom>
          </p:spPr>
        </p:pic>
        <p:pic>
          <p:nvPicPr>
            <p:cNvPr id="42" name="Picture 41">
              <a:extLst>
                <a:ext uri="{FF2B5EF4-FFF2-40B4-BE49-F238E27FC236}">
                  <a16:creationId xmlns:a16="http://schemas.microsoft.com/office/drawing/2014/main" id="{E3E42594-1616-2207-6D4B-49599700A78C}"/>
                </a:ext>
              </a:extLst>
            </p:cNvPr>
            <p:cNvPicPr>
              <a:picLocks noChangeAspect="1"/>
            </p:cNvPicPr>
            <p:nvPr/>
          </p:nvPicPr>
          <p:blipFill>
            <a:blip r:embed="rId2">
              <a:alphaModFix amt="63000"/>
            </a:blip>
            <a:srcRect/>
            <a:stretch/>
          </p:blipFill>
          <p:spPr>
            <a:xfrm>
              <a:off x="921048" y="1470433"/>
              <a:ext cx="2450480" cy="2322998"/>
            </a:xfrm>
            <a:prstGeom prst="rect">
              <a:avLst/>
            </a:prstGeom>
          </p:spPr>
        </p:pic>
        <p:pic>
          <p:nvPicPr>
            <p:cNvPr id="11" name="Picture 10">
              <a:extLst>
                <a:ext uri="{FF2B5EF4-FFF2-40B4-BE49-F238E27FC236}">
                  <a16:creationId xmlns:a16="http://schemas.microsoft.com/office/drawing/2014/main" id="{6D782938-ADA5-AE07-15B5-09DF0DE16540}"/>
                </a:ext>
              </a:extLst>
            </p:cNvPr>
            <p:cNvPicPr>
              <a:picLocks noChangeAspect="1"/>
            </p:cNvPicPr>
            <p:nvPr/>
          </p:nvPicPr>
          <p:blipFill>
            <a:blip r:embed="rId3"/>
            <a:srcRect l="-96" t="-5910" r="-1362" b="-4457"/>
            <a:stretch>
              <a:fillRect/>
            </a:stretch>
          </p:blipFill>
          <p:spPr>
            <a:xfrm>
              <a:off x="8069998" y="1631711"/>
              <a:ext cx="3170262" cy="1902110"/>
            </a:xfrm>
            <a:prstGeom prst="rect">
              <a:avLst/>
            </a:prstGeom>
          </p:spPr>
        </p:pic>
        <p:pic>
          <p:nvPicPr>
            <p:cNvPr id="10" name="Picture 9">
              <a:extLst>
                <a:ext uri="{FF2B5EF4-FFF2-40B4-BE49-F238E27FC236}">
                  <a16:creationId xmlns:a16="http://schemas.microsoft.com/office/drawing/2014/main" id="{B141422E-3D8B-D0DE-355F-A44F52FC1626}"/>
                </a:ext>
              </a:extLst>
            </p:cNvPr>
            <p:cNvPicPr>
              <a:picLocks noChangeAspect="1"/>
            </p:cNvPicPr>
            <p:nvPr/>
          </p:nvPicPr>
          <p:blipFill>
            <a:blip r:embed="rId4"/>
            <a:srcRect l="-2838" t="-5359" r="-1127" b="-5359"/>
            <a:stretch>
              <a:fillRect/>
            </a:stretch>
          </p:blipFill>
          <p:spPr>
            <a:xfrm>
              <a:off x="4470693" y="1563564"/>
              <a:ext cx="2438108" cy="1817134"/>
            </a:xfrm>
            <a:prstGeom prst="rect">
              <a:avLst/>
            </a:prstGeom>
          </p:spPr>
        </p:pic>
        <p:pic>
          <p:nvPicPr>
            <p:cNvPr id="9" name="Picture 8">
              <a:extLst>
                <a:ext uri="{FF2B5EF4-FFF2-40B4-BE49-F238E27FC236}">
                  <a16:creationId xmlns:a16="http://schemas.microsoft.com/office/drawing/2014/main" id="{998CCB54-B19C-CC44-312B-2C1EF03B264C}"/>
                </a:ext>
              </a:extLst>
            </p:cNvPr>
            <p:cNvPicPr>
              <a:picLocks noChangeAspect="1"/>
            </p:cNvPicPr>
            <p:nvPr/>
          </p:nvPicPr>
          <p:blipFill>
            <a:blip r:embed="rId5"/>
            <a:srcRect l="-1723" t="-2099" r="-1216" b="-2099"/>
            <a:stretch>
              <a:fillRect/>
            </a:stretch>
          </p:blipFill>
          <p:spPr>
            <a:xfrm>
              <a:off x="1170930" y="1865905"/>
              <a:ext cx="1886946" cy="1433722"/>
            </a:xfrm>
            <a:prstGeom prst="rect">
              <a:avLst/>
            </a:prstGeom>
          </p:spPr>
        </p:pic>
        <p:pic>
          <p:nvPicPr>
            <p:cNvPr id="3" name="Picture 2">
              <a:extLst>
                <a:ext uri="{FF2B5EF4-FFF2-40B4-BE49-F238E27FC236}">
                  <a16:creationId xmlns:a16="http://schemas.microsoft.com/office/drawing/2014/main" id="{C395329A-390F-D5D1-271A-21833BE50A72}"/>
                </a:ext>
              </a:extLst>
            </p:cNvPr>
            <p:cNvPicPr>
              <a:picLocks noChangeAspect="1"/>
            </p:cNvPicPr>
            <p:nvPr/>
          </p:nvPicPr>
          <p:blipFill>
            <a:blip r:embed="rId6"/>
            <a:srcRect l="-1564" r="-1564"/>
            <a:stretch>
              <a:fillRect/>
            </a:stretch>
          </p:blipFill>
          <p:spPr>
            <a:xfrm>
              <a:off x="6308261" y="4215427"/>
              <a:ext cx="3043262" cy="1640008"/>
            </a:xfrm>
            <a:prstGeom prst="rect">
              <a:avLst/>
            </a:prstGeom>
          </p:spPr>
        </p:pic>
        <p:pic>
          <p:nvPicPr>
            <p:cNvPr id="4" name="Picture 3">
              <a:extLst>
                <a:ext uri="{FF2B5EF4-FFF2-40B4-BE49-F238E27FC236}">
                  <a16:creationId xmlns:a16="http://schemas.microsoft.com/office/drawing/2014/main" id="{D906EA83-CFCC-E8AD-10F0-E9A5422A81E4}"/>
                </a:ext>
              </a:extLst>
            </p:cNvPr>
            <p:cNvPicPr>
              <a:picLocks noChangeAspect="1"/>
            </p:cNvPicPr>
            <p:nvPr/>
          </p:nvPicPr>
          <p:blipFill>
            <a:blip r:embed="rId7"/>
            <a:srcRect l="328" t="-12916" r="-328" b="-7965"/>
            <a:stretch>
              <a:fillRect/>
            </a:stretch>
          </p:blipFill>
          <p:spPr>
            <a:xfrm>
              <a:off x="2587159" y="4324909"/>
              <a:ext cx="2552578" cy="1682422"/>
            </a:xfrm>
            <a:prstGeom prst="rect">
              <a:avLst/>
            </a:prstGeom>
          </p:spPr>
        </p:pic>
      </p:grpSp>
      <p:sp>
        <p:nvSpPr>
          <p:cNvPr id="2" name="number">
            <a:extLst>
              <a:ext uri="{FF2B5EF4-FFF2-40B4-BE49-F238E27FC236}">
                <a16:creationId xmlns:a16="http://schemas.microsoft.com/office/drawing/2014/main" id="{BBFD0CFD-38FC-7A86-E278-C26D84719129}"/>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5</a:t>
            </a:fld>
            <a:endParaRPr lang="en" sz="2000" b="1">
              <a:solidFill>
                <a:srgbClr val="2F7A34"/>
              </a:solidFill>
              <a:latin typeface="Sztosfixed" pitchFamily="2" charset="77"/>
              <a:ea typeface="Sztosfixed" pitchFamily="2" charset="77"/>
              <a:cs typeface="Sztosfixed" pitchFamily="2" charset="77"/>
            </a:endParaRPr>
          </a:p>
        </p:txBody>
      </p:sp>
      <p:sp>
        <p:nvSpPr>
          <p:cNvPr id="16" name="Title 1">
            <a:extLst>
              <a:ext uri="{FF2B5EF4-FFF2-40B4-BE49-F238E27FC236}">
                <a16:creationId xmlns:a16="http://schemas.microsoft.com/office/drawing/2014/main" id="{2B8257CB-F895-B577-17E3-7C201C8CAC81}"/>
              </a:ext>
            </a:extLst>
          </p:cNvPr>
          <p:cNvSpPr txBox="1">
            <a:spLocks/>
          </p:cNvSpPr>
          <p:nvPr/>
        </p:nvSpPr>
        <p:spPr>
          <a:xfrm>
            <a:off x="4457232" y="352331"/>
            <a:ext cx="3277537" cy="5609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am I?</a:t>
            </a:r>
          </a:p>
        </p:txBody>
      </p:sp>
      <p:pic>
        <p:nvPicPr>
          <p:cNvPr id="23" name="Picture 22">
            <a:extLst>
              <a:ext uri="{FF2B5EF4-FFF2-40B4-BE49-F238E27FC236}">
                <a16:creationId xmlns:a16="http://schemas.microsoft.com/office/drawing/2014/main" id="{76E71891-8B0A-9754-0201-7078A5CFA6C9}"/>
              </a:ext>
            </a:extLst>
          </p:cNvPr>
          <p:cNvPicPr>
            <a:picLocks noChangeAspect="1"/>
          </p:cNvPicPr>
          <p:nvPr/>
        </p:nvPicPr>
        <p:blipFill>
          <a:blip r:embed="rId8"/>
          <a:srcRect/>
          <a:stretch/>
        </p:blipFill>
        <p:spPr>
          <a:xfrm>
            <a:off x="8995639" y="274106"/>
            <a:ext cx="2816240" cy="856223"/>
          </a:xfrm>
          <a:prstGeom prst="rect">
            <a:avLst/>
          </a:prstGeom>
        </p:spPr>
      </p:pic>
      <p:sp>
        <p:nvSpPr>
          <p:cNvPr id="25" name="TextBox 24">
            <a:extLst>
              <a:ext uri="{FF2B5EF4-FFF2-40B4-BE49-F238E27FC236}">
                <a16:creationId xmlns:a16="http://schemas.microsoft.com/office/drawing/2014/main" id="{041B11AC-B548-549B-9A57-0919CF4FD52C}"/>
              </a:ext>
            </a:extLst>
          </p:cNvPr>
          <p:cNvSpPr txBox="1"/>
          <p:nvPr/>
        </p:nvSpPr>
        <p:spPr>
          <a:xfrm>
            <a:off x="9195125" y="399475"/>
            <a:ext cx="2547122" cy="646331"/>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Can you name these mushrooms?</a:t>
            </a:r>
          </a:p>
        </p:txBody>
      </p:sp>
      <p:grpSp>
        <p:nvGrpSpPr>
          <p:cNvPr id="33" name="button">
            <a:extLst>
              <a:ext uri="{FF2B5EF4-FFF2-40B4-BE49-F238E27FC236}">
                <a16:creationId xmlns:a16="http://schemas.microsoft.com/office/drawing/2014/main" id="{ADDB3A2B-EEC2-DF4A-1A7E-43FD00200858}"/>
              </a:ext>
            </a:extLst>
          </p:cNvPr>
          <p:cNvGrpSpPr/>
          <p:nvPr/>
        </p:nvGrpSpPr>
        <p:grpSpPr>
          <a:xfrm>
            <a:off x="1113058" y="2706280"/>
            <a:ext cx="2160025" cy="1150433"/>
            <a:chOff x="1027487" y="2636232"/>
            <a:chExt cx="2396629" cy="1276450"/>
          </a:xfrm>
        </p:grpSpPr>
        <p:pic>
          <p:nvPicPr>
            <p:cNvPr id="24" name="Picture 23" descr="Cartoon mushroom with green eyes&#10;&#10;AI-generated content may be incorrect.">
              <a:extLst>
                <a:ext uri="{FF2B5EF4-FFF2-40B4-BE49-F238E27FC236}">
                  <a16:creationId xmlns:a16="http://schemas.microsoft.com/office/drawing/2014/main" id="{C9BAAB11-7428-A67A-F2FB-85B7F8A5BC15}"/>
                </a:ext>
              </a:extLst>
            </p:cNvPr>
            <p:cNvPicPr>
              <a:picLocks noChangeAspect="1"/>
            </p:cNvPicPr>
            <p:nvPr/>
          </p:nvPicPr>
          <p:blipFill>
            <a:blip r:embed="rId9"/>
            <a:srcRect l="16818" t="22429" r="19605"/>
            <a:stretch>
              <a:fillRect/>
            </a:stretch>
          </p:blipFill>
          <p:spPr>
            <a:xfrm>
              <a:off x="2308749" y="2636232"/>
              <a:ext cx="1115367" cy="1224780"/>
            </a:xfrm>
            <a:prstGeom prst="rect">
              <a:avLst/>
            </a:prstGeom>
          </p:spPr>
        </p:pic>
        <p:sp>
          <p:nvSpPr>
            <p:cNvPr id="13" name="TextBox 12">
              <a:extLst>
                <a:ext uri="{FF2B5EF4-FFF2-40B4-BE49-F238E27FC236}">
                  <a16:creationId xmlns:a16="http://schemas.microsoft.com/office/drawing/2014/main" id="{1F71F22E-C3A8-FD7E-B9CA-0897EED76CAA}"/>
                </a:ext>
              </a:extLst>
            </p:cNvPr>
            <p:cNvSpPr txBox="1"/>
            <p:nvPr/>
          </p:nvSpPr>
          <p:spPr>
            <a:xfrm>
              <a:off x="1027487" y="3400447"/>
              <a:ext cx="1682119"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Button</a:t>
              </a:r>
              <a:endParaRPr lang="en-US" sz="2400" dirty="0">
                <a:solidFill>
                  <a:srgbClr val="9B2242"/>
                </a:solidFill>
              </a:endParaRPr>
            </a:p>
          </p:txBody>
        </p:sp>
      </p:grpSp>
      <p:grpSp>
        <p:nvGrpSpPr>
          <p:cNvPr id="34" name="cap">
            <a:extLst>
              <a:ext uri="{FF2B5EF4-FFF2-40B4-BE49-F238E27FC236}">
                <a16:creationId xmlns:a16="http://schemas.microsoft.com/office/drawing/2014/main" id="{C1036AC5-3C2B-E9DA-C132-1B8FFB27221D}"/>
              </a:ext>
            </a:extLst>
          </p:cNvPr>
          <p:cNvGrpSpPr/>
          <p:nvPr/>
        </p:nvGrpSpPr>
        <p:grpSpPr>
          <a:xfrm>
            <a:off x="4372248" y="2223799"/>
            <a:ext cx="2132247" cy="1569752"/>
            <a:chOff x="4633283" y="2147258"/>
            <a:chExt cx="2365809" cy="1741700"/>
          </a:xfrm>
        </p:grpSpPr>
        <p:pic>
          <p:nvPicPr>
            <p:cNvPr id="26" name="Picture 25" descr="A cartoon mushroom with a skateboard&#10;&#10;AI-generated content may be incorrect.">
              <a:extLst>
                <a:ext uri="{FF2B5EF4-FFF2-40B4-BE49-F238E27FC236}">
                  <a16:creationId xmlns:a16="http://schemas.microsoft.com/office/drawing/2014/main" id="{EE5518C2-CBDE-857D-8F0C-688A391B5647}"/>
                </a:ext>
              </a:extLst>
            </p:cNvPr>
            <p:cNvPicPr>
              <a:picLocks noChangeAspect="1"/>
            </p:cNvPicPr>
            <p:nvPr/>
          </p:nvPicPr>
          <p:blipFill>
            <a:blip r:embed="rId10"/>
            <a:srcRect l="14092" t="4773" r="14098" b="7344"/>
            <a:stretch>
              <a:fillRect/>
            </a:stretch>
          </p:blipFill>
          <p:spPr>
            <a:xfrm>
              <a:off x="4727665" y="2147258"/>
              <a:ext cx="1542808" cy="1699322"/>
            </a:xfrm>
            <a:prstGeom prst="rect">
              <a:avLst/>
            </a:prstGeom>
          </p:spPr>
        </p:pic>
        <p:sp>
          <p:nvSpPr>
            <p:cNvPr id="14" name="TextBox 13">
              <a:extLst>
                <a:ext uri="{FF2B5EF4-FFF2-40B4-BE49-F238E27FC236}">
                  <a16:creationId xmlns:a16="http://schemas.microsoft.com/office/drawing/2014/main" id="{6B6449F2-9660-8DCE-EE43-E491131CA161}"/>
                </a:ext>
              </a:extLst>
            </p:cNvPr>
            <p:cNvSpPr txBox="1"/>
            <p:nvPr/>
          </p:nvSpPr>
          <p:spPr>
            <a:xfrm>
              <a:off x="4633283" y="3427293"/>
              <a:ext cx="2365809"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Cap</a:t>
              </a:r>
              <a:endParaRPr lang="en-US" sz="2400" dirty="0">
                <a:solidFill>
                  <a:srgbClr val="9B2242"/>
                </a:solidFill>
              </a:endParaRPr>
            </a:p>
          </p:txBody>
        </p:sp>
      </p:grpSp>
      <p:grpSp>
        <p:nvGrpSpPr>
          <p:cNvPr id="35" name="flat">
            <a:extLst>
              <a:ext uri="{FF2B5EF4-FFF2-40B4-BE49-F238E27FC236}">
                <a16:creationId xmlns:a16="http://schemas.microsoft.com/office/drawing/2014/main" id="{E5101D3F-C153-8898-4784-3F14956F446A}"/>
              </a:ext>
            </a:extLst>
          </p:cNvPr>
          <p:cNvGrpSpPr/>
          <p:nvPr/>
        </p:nvGrpSpPr>
        <p:grpSpPr>
          <a:xfrm>
            <a:off x="7235509" y="1667559"/>
            <a:ext cx="3044140" cy="2219292"/>
            <a:chOff x="7387732" y="1539623"/>
            <a:chExt cx="3377588" cy="2462390"/>
          </a:xfrm>
        </p:grpSpPr>
        <p:pic>
          <p:nvPicPr>
            <p:cNvPr id="28" name="Picture 27" descr="Cartoon character with a mushroom and a cane&#10;&#10;AI-generated content may be incorrect.">
              <a:extLst>
                <a:ext uri="{FF2B5EF4-FFF2-40B4-BE49-F238E27FC236}">
                  <a16:creationId xmlns:a16="http://schemas.microsoft.com/office/drawing/2014/main" id="{43B5B1D9-4551-EB16-A4D7-D7FDA02C897C}"/>
                </a:ext>
              </a:extLst>
            </p:cNvPr>
            <p:cNvPicPr>
              <a:picLocks noChangeAspect="1"/>
            </p:cNvPicPr>
            <p:nvPr/>
          </p:nvPicPr>
          <p:blipFill>
            <a:blip r:embed="rId11"/>
            <a:srcRect l="3848" t="5705" r="5214" b="7109"/>
            <a:stretch>
              <a:fillRect/>
            </a:stretch>
          </p:blipFill>
          <p:spPr>
            <a:xfrm>
              <a:off x="7387732" y="1539623"/>
              <a:ext cx="2761898" cy="2383148"/>
            </a:xfrm>
            <a:prstGeom prst="rect">
              <a:avLst/>
            </a:prstGeom>
          </p:spPr>
        </p:pic>
        <p:sp>
          <p:nvSpPr>
            <p:cNvPr id="15" name="TextBox 14">
              <a:extLst>
                <a:ext uri="{FF2B5EF4-FFF2-40B4-BE49-F238E27FC236}">
                  <a16:creationId xmlns:a16="http://schemas.microsoft.com/office/drawing/2014/main" id="{429FE984-6868-89B9-8221-0032E1768A21}"/>
                </a:ext>
              </a:extLst>
            </p:cNvPr>
            <p:cNvSpPr txBox="1"/>
            <p:nvPr/>
          </p:nvSpPr>
          <p:spPr>
            <a:xfrm>
              <a:off x="9682833" y="3489778"/>
              <a:ext cx="1082487"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Flat</a:t>
              </a:r>
              <a:endParaRPr lang="en-US" sz="2400" dirty="0">
                <a:solidFill>
                  <a:srgbClr val="9B2242"/>
                </a:solidFill>
              </a:endParaRPr>
            </a:p>
          </p:txBody>
        </p:sp>
      </p:grpSp>
      <p:pic>
        <p:nvPicPr>
          <p:cNvPr id="52" name="button button">
            <a:extLst>
              <a:ext uri="{FF2B5EF4-FFF2-40B4-BE49-F238E27FC236}">
                <a16:creationId xmlns:a16="http://schemas.microsoft.com/office/drawing/2014/main" id="{7C88F150-1972-1BEC-5608-1E6EB7950197}"/>
              </a:ext>
            </a:extLst>
          </p:cNvPr>
          <p:cNvPicPr>
            <a:picLocks noChangeAspect="1"/>
          </p:cNvPicPr>
          <p:nvPr/>
        </p:nvPicPr>
        <p:blipFill>
          <a:blip r:embed="rId12"/>
          <a:srcRect/>
          <a:stretch/>
        </p:blipFill>
        <p:spPr>
          <a:xfrm>
            <a:off x="2453851" y="1520366"/>
            <a:ext cx="417876" cy="421781"/>
          </a:xfrm>
          <a:prstGeom prst="rect">
            <a:avLst/>
          </a:prstGeom>
        </p:spPr>
      </p:pic>
      <p:pic>
        <p:nvPicPr>
          <p:cNvPr id="57" name="button cap">
            <a:extLst>
              <a:ext uri="{FF2B5EF4-FFF2-40B4-BE49-F238E27FC236}">
                <a16:creationId xmlns:a16="http://schemas.microsoft.com/office/drawing/2014/main" id="{74B3CF39-939A-7521-D26A-F380F8A3F797}"/>
              </a:ext>
            </a:extLst>
          </p:cNvPr>
          <p:cNvPicPr>
            <a:picLocks noChangeAspect="1"/>
          </p:cNvPicPr>
          <p:nvPr/>
        </p:nvPicPr>
        <p:blipFill>
          <a:blip r:embed="rId12"/>
          <a:srcRect/>
          <a:stretch/>
        </p:blipFill>
        <p:spPr>
          <a:xfrm>
            <a:off x="6374922" y="1520366"/>
            <a:ext cx="417876" cy="421781"/>
          </a:xfrm>
          <a:prstGeom prst="rect">
            <a:avLst/>
          </a:prstGeom>
        </p:spPr>
      </p:pic>
      <p:pic>
        <p:nvPicPr>
          <p:cNvPr id="58" name="button flat">
            <a:extLst>
              <a:ext uri="{FF2B5EF4-FFF2-40B4-BE49-F238E27FC236}">
                <a16:creationId xmlns:a16="http://schemas.microsoft.com/office/drawing/2014/main" id="{C9ADD824-9E1F-4E8C-3509-A2CCEB2AD043}"/>
              </a:ext>
            </a:extLst>
          </p:cNvPr>
          <p:cNvPicPr>
            <a:picLocks noChangeAspect="1"/>
          </p:cNvPicPr>
          <p:nvPr/>
        </p:nvPicPr>
        <p:blipFill>
          <a:blip r:embed="rId12"/>
          <a:srcRect/>
          <a:stretch/>
        </p:blipFill>
        <p:spPr>
          <a:xfrm>
            <a:off x="10249498" y="1520366"/>
            <a:ext cx="417876" cy="421781"/>
          </a:xfrm>
          <a:prstGeom prst="rect">
            <a:avLst/>
          </a:prstGeom>
        </p:spPr>
      </p:pic>
      <p:pic>
        <p:nvPicPr>
          <p:cNvPr id="59" name="button porto">
            <a:extLst>
              <a:ext uri="{FF2B5EF4-FFF2-40B4-BE49-F238E27FC236}">
                <a16:creationId xmlns:a16="http://schemas.microsoft.com/office/drawing/2014/main" id="{F26C304C-5067-96F9-C5C3-CA2FAE777DFC}"/>
              </a:ext>
            </a:extLst>
          </p:cNvPr>
          <p:cNvPicPr>
            <a:picLocks noChangeAspect="1"/>
          </p:cNvPicPr>
          <p:nvPr/>
        </p:nvPicPr>
        <p:blipFill>
          <a:blip r:embed="rId12"/>
          <a:srcRect/>
          <a:stretch/>
        </p:blipFill>
        <p:spPr>
          <a:xfrm>
            <a:off x="6790154" y="4217071"/>
            <a:ext cx="417876" cy="421781"/>
          </a:xfrm>
          <a:prstGeom prst="rect">
            <a:avLst/>
          </a:prstGeom>
        </p:spPr>
      </p:pic>
      <p:pic>
        <p:nvPicPr>
          <p:cNvPr id="60" name="button swiss">
            <a:extLst>
              <a:ext uri="{FF2B5EF4-FFF2-40B4-BE49-F238E27FC236}">
                <a16:creationId xmlns:a16="http://schemas.microsoft.com/office/drawing/2014/main" id="{D75B907E-76F2-B125-33F1-3CE095FB1FC3}"/>
              </a:ext>
            </a:extLst>
          </p:cNvPr>
          <p:cNvPicPr>
            <a:picLocks noChangeAspect="1"/>
          </p:cNvPicPr>
          <p:nvPr/>
        </p:nvPicPr>
        <p:blipFill>
          <a:blip r:embed="rId12"/>
          <a:srcRect/>
          <a:stretch/>
        </p:blipFill>
        <p:spPr>
          <a:xfrm>
            <a:off x="4336628" y="4217071"/>
            <a:ext cx="417876" cy="421781"/>
          </a:xfrm>
          <a:prstGeom prst="rect">
            <a:avLst/>
          </a:prstGeom>
        </p:spPr>
      </p:pic>
      <p:grpSp>
        <p:nvGrpSpPr>
          <p:cNvPr id="31" name="swiss">
            <a:extLst>
              <a:ext uri="{FF2B5EF4-FFF2-40B4-BE49-F238E27FC236}">
                <a16:creationId xmlns:a16="http://schemas.microsoft.com/office/drawing/2014/main" id="{954E6A81-747F-DF85-C4E5-932CEF90C2A5}"/>
              </a:ext>
            </a:extLst>
          </p:cNvPr>
          <p:cNvGrpSpPr/>
          <p:nvPr/>
        </p:nvGrpSpPr>
        <p:grpSpPr>
          <a:xfrm>
            <a:off x="996609" y="4777729"/>
            <a:ext cx="2621693" cy="1383422"/>
            <a:chOff x="1027488" y="4635024"/>
            <a:chExt cx="2908868" cy="1534960"/>
          </a:xfrm>
        </p:grpSpPr>
        <p:pic>
          <p:nvPicPr>
            <p:cNvPr id="32" name="Picture 31" descr="A cartoon mushroom with a backpack&#10;&#10;AI-generated content may be incorrect.">
              <a:extLst>
                <a:ext uri="{FF2B5EF4-FFF2-40B4-BE49-F238E27FC236}">
                  <a16:creationId xmlns:a16="http://schemas.microsoft.com/office/drawing/2014/main" id="{8F003B7E-3167-9FC8-0A5E-663F2B4F2BC8}"/>
                </a:ext>
              </a:extLst>
            </p:cNvPr>
            <p:cNvPicPr>
              <a:picLocks noChangeAspect="1"/>
            </p:cNvPicPr>
            <p:nvPr/>
          </p:nvPicPr>
          <p:blipFill>
            <a:blip r:embed="rId13"/>
            <a:srcRect l="13043" t="8871" r="12859" b="3871"/>
            <a:stretch>
              <a:fillRect/>
            </a:stretch>
          </p:blipFill>
          <p:spPr>
            <a:xfrm>
              <a:off x="2488047" y="4635024"/>
              <a:ext cx="1448309" cy="1534960"/>
            </a:xfrm>
            <a:prstGeom prst="rect">
              <a:avLst/>
            </a:prstGeom>
          </p:spPr>
        </p:pic>
        <p:sp>
          <p:nvSpPr>
            <p:cNvPr id="6" name="TextBox 5">
              <a:extLst>
                <a:ext uri="{FF2B5EF4-FFF2-40B4-BE49-F238E27FC236}">
                  <a16:creationId xmlns:a16="http://schemas.microsoft.com/office/drawing/2014/main" id="{10F288BC-A70A-9AC3-4B34-540EBF966993}"/>
                </a:ext>
              </a:extLst>
            </p:cNvPr>
            <p:cNvSpPr txBox="1"/>
            <p:nvPr/>
          </p:nvSpPr>
          <p:spPr>
            <a:xfrm>
              <a:off x="1027488" y="5007833"/>
              <a:ext cx="1682120" cy="922023"/>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Swiss brown</a:t>
              </a:r>
              <a:endParaRPr lang="en-US" sz="2400" dirty="0">
                <a:solidFill>
                  <a:srgbClr val="9B2242"/>
                </a:solidFill>
              </a:endParaRPr>
            </a:p>
          </p:txBody>
        </p:sp>
      </p:grpSp>
      <p:grpSp>
        <p:nvGrpSpPr>
          <p:cNvPr id="29" name="porto">
            <a:extLst>
              <a:ext uri="{FF2B5EF4-FFF2-40B4-BE49-F238E27FC236}">
                <a16:creationId xmlns:a16="http://schemas.microsoft.com/office/drawing/2014/main" id="{F3B1ED7F-8F25-6A34-9C7F-320ADDECE0CE}"/>
              </a:ext>
            </a:extLst>
          </p:cNvPr>
          <p:cNvGrpSpPr/>
          <p:nvPr/>
        </p:nvGrpSpPr>
        <p:grpSpPr>
          <a:xfrm>
            <a:off x="6947738" y="4083689"/>
            <a:ext cx="4018386" cy="2124058"/>
            <a:chOff x="5419313" y="3986712"/>
            <a:chExt cx="4458552" cy="2356724"/>
          </a:xfrm>
        </p:grpSpPr>
        <p:pic>
          <p:nvPicPr>
            <p:cNvPr id="30" name="Picture 29" descr="A cartoon character holding weights&#10;&#10;AI-generated content may be incorrect.">
              <a:extLst>
                <a:ext uri="{FF2B5EF4-FFF2-40B4-BE49-F238E27FC236}">
                  <a16:creationId xmlns:a16="http://schemas.microsoft.com/office/drawing/2014/main" id="{3EBC8E2F-0906-8148-97FF-2F98F8712BEF}"/>
                </a:ext>
              </a:extLst>
            </p:cNvPr>
            <p:cNvPicPr>
              <a:picLocks noChangeAspect="1"/>
            </p:cNvPicPr>
            <p:nvPr/>
          </p:nvPicPr>
          <p:blipFill>
            <a:blip r:embed="rId14"/>
            <a:srcRect l="4286" t="8641" r="7592" b="3238"/>
            <a:stretch>
              <a:fillRect/>
            </a:stretch>
          </p:blipFill>
          <p:spPr>
            <a:xfrm>
              <a:off x="7261269" y="3986712"/>
              <a:ext cx="2616596" cy="2354918"/>
            </a:xfrm>
            <a:prstGeom prst="rect">
              <a:avLst/>
            </a:prstGeom>
          </p:spPr>
        </p:pic>
        <p:sp>
          <p:nvSpPr>
            <p:cNvPr id="8" name="TextBox 7">
              <a:extLst>
                <a:ext uri="{FF2B5EF4-FFF2-40B4-BE49-F238E27FC236}">
                  <a16:creationId xmlns:a16="http://schemas.microsoft.com/office/drawing/2014/main" id="{1FAFC7B6-3C0A-33B7-A81C-66ACDF594D29}"/>
                </a:ext>
              </a:extLst>
            </p:cNvPr>
            <p:cNvSpPr txBox="1"/>
            <p:nvPr/>
          </p:nvSpPr>
          <p:spPr>
            <a:xfrm>
              <a:off x="5419313" y="5881771"/>
              <a:ext cx="2592700"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Portobello</a:t>
              </a:r>
              <a:endParaRPr lang="en-US" sz="2400" dirty="0">
                <a:solidFill>
                  <a:srgbClr val="9B2242"/>
                </a:solidFill>
              </a:endParaRPr>
            </a:p>
          </p:txBody>
        </p:sp>
      </p:grpSp>
      <p:grpSp>
        <p:nvGrpSpPr>
          <p:cNvPr id="19" name="menu">
            <a:extLst>
              <a:ext uri="{FF2B5EF4-FFF2-40B4-BE49-F238E27FC236}">
                <a16:creationId xmlns:a16="http://schemas.microsoft.com/office/drawing/2014/main" id="{36A107B8-C2A3-A9B7-20D0-406F9DDB4CB6}"/>
              </a:ext>
            </a:extLst>
          </p:cNvPr>
          <p:cNvGrpSpPr/>
          <p:nvPr/>
        </p:nvGrpSpPr>
        <p:grpSpPr>
          <a:xfrm>
            <a:off x="11474101" y="2871719"/>
            <a:ext cx="460535" cy="1114561"/>
            <a:chOff x="151927" y="2325786"/>
            <a:chExt cx="260682" cy="630889"/>
          </a:xfrm>
        </p:grpSpPr>
        <p:sp>
          <p:nvSpPr>
            <p:cNvPr id="20" name="Rectangle: Rounded Corners 63">
              <a:extLst>
                <a:ext uri="{FF2B5EF4-FFF2-40B4-BE49-F238E27FC236}">
                  <a16:creationId xmlns:a16="http://schemas.microsoft.com/office/drawing/2014/main" id="{F6A1A137-BC06-A3F8-DBCC-600C3A1BB1C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1" name="a4">
              <a:hlinkClick r:id="" action="ppaction://hlinkshowjump?jump=nextslide"/>
              <a:extLst>
                <a:ext uri="{FF2B5EF4-FFF2-40B4-BE49-F238E27FC236}">
                  <a16:creationId xmlns:a16="http://schemas.microsoft.com/office/drawing/2014/main" id="{0CF6BBEF-8D9F-8017-B546-C0A45A497D99}"/>
                </a:ext>
              </a:extLst>
            </p:cNvPr>
            <p:cNvPicPr>
              <a:picLocks noChangeAspect="1"/>
            </p:cNvPicPr>
            <p:nvPr/>
          </p:nvPicPr>
          <p:blipFill>
            <a:blip r:embed="rId15"/>
            <a:srcRect/>
            <a:stretch/>
          </p:blipFill>
          <p:spPr>
            <a:xfrm>
              <a:off x="204687" y="2740767"/>
              <a:ext cx="154441" cy="106747"/>
            </a:xfrm>
            <a:prstGeom prst="rect">
              <a:avLst/>
            </a:prstGeom>
          </p:spPr>
        </p:pic>
        <p:pic>
          <p:nvPicPr>
            <p:cNvPr id="22" name="a4">
              <a:hlinkClick r:id="" action="ppaction://hlinkshowjump?jump=previousslide"/>
              <a:extLst>
                <a:ext uri="{FF2B5EF4-FFF2-40B4-BE49-F238E27FC236}">
                  <a16:creationId xmlns:a16="http://schemas.microsoft.com/office/drawing/2014/main" id="{BE78998C-5143-162A-4835-DA4A660B258F}"/>
                </a:ext>
              </a:extLst>
            </p:cNvPr>
            <p:cNvPicPr>
              <a:picLocks noChangeAspect="1"/>
            </p:cNvPicPr>
            <p:nvPr/>
          </p:nvPicPr>
          <p:blipFill>
            <a:blip r:embed="rId15"/>
            <a:srcRect/>
            <a:stretch/>
          </p:blipFill>
          <p:spPr>
            <a:xfrm rot="10800000">
              <a:off x="204687" y="2434554"/>
              <a:ext cx="154441" cy="106747"/>
            </a:xfrm>
            <a:prstGeom prst="rect">
              <a:avLst/>
            </a:prstGeom>
          </p:spPr>
        </p:pic>
      </p:grpSp>
      <p:pic>
        <p:nvPicPr>
          <p:cNvPr id="12" name="reveal bt" descr="A red arrow in a white circle&#10;&#10;AI-generated content may be incorrect.">
            <a:extLst>
              <a:ext uri="{FF2B5EF4-FFF2-40B4-BE49-F238E27FC236}">
                <a16:creationId xmlns:a16="http://schemas.microsoft.com/office/drawing/2014/main" id="{B3771BCF-2DCD-5EF2-207A-96C2527A7BA2}"/>
              </a:ext>
            </a:extLst>
          </p:cNvPr>
          <p:cNvPicPr>
            <a:picLocks noChangeAspect="1"/>
          </p:cNvPicPr>
          <p:nvPr/>
        </p:nvPicPr>
        <p:blipFill>
          <a:blip r:embed="rId16"/>
          <a:stretch>
            <a:fillRect/>
          </a:stretch>
        </p:blipFill>
        <p:spPr>
          <a:xfrm rot="10800000">
            <a:off x="5837695" y="6121540"/>
            <a:ext cx="516610" cy="516610"/>
          </a:xfrm>
          <a:prstGeom prst="rect">
            <a:avLst/>
          </a:prstGeom>
        </p:spPr>
      </p:pic>
      <p:pic>
        <p:nvPicPr>
          <p:cNvPr id="5" name="Picture 4">
            <a:extLst>
              <a:ext uri="{FF2B5EF4-FFF2-40B4-BE49-F238E27FC236}">
                <a16:creationId xmlns:a16="http://schemas.microsoft.com/office/drawing/2014/main" id="{AA4269C6-BF11-E3D9-02DB-0FCECF036839}"/>
              </a:ext>
            </a:extLst>
          </p:cNvPr>
          <p:cNvPicPr>
            <a:picLocks noChangeAspect="1"/>
          </p:cNvPicPr>
          <p:nvPr/>
        </p:nvPicPr>
        <p:blipFill>
          <a:blip r:embed="rId8"/>
          <a:srcRect/>
          <a:stretch/>
        </p:blipFill>
        <p:spPr>
          <a:xfrm>
            <a:off x="693336" y="288860"/>
            <a:ext cx="2816240" cy="856223"/>
          </a:xfrm>
          <a:prstGeom prst="rect">
            <a:avLst/>
          </a:prstGeom>
        </p:spPr>
      </p:pic>
      <p:sp>
        <p:nvSpPr>
          <p:cNvPr id="17" name="TextBox 16">
            <a:extLst>
              <a:ext uri="{FF2B5EF4-FFF2-40B4-BE49-F238E27FC236}">
                <a16:creationId xmlns:a16="http://schemas.microsoft.com/office/drawing/2014/main" id="{902DF3C9-F859-9687-A96B-7A138AFF20F3}"/>
              </a:ext>
            </a:extLst>
          </p:cNvPr>
          <p:cNvSpPr txBox="1"/>
          <p:nvPr/>
        </p:nvSpPr>
        <p:spPr>
          <a:xfrm>
            <a:off x="820496" y="414229"/>
            <a:ext cx="2617255" cy="646331"/>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What do you know about mushrooms?</a:t>
            </a:r>
          </a:p>
        </p:txBody>
      </p:sp>
      <p:grpSp>
        <p:nvGrpSpPr>
          <p:cNvPr id="63" name="pop up">
            <a:extLst>
              <a:ext uri="{FF2B5EF4-FFF2-40B4-BE49-F238E27FC236}">
                <a16:creationId xmlns:a16="http://schemas.microsoft.com/office/drawing/2014/main" id="{A62FAB89-F136-F513-5264-8B4A4DAC135E}"/>
              </a:ext>
            </a:extLst>
          </p:cNvPr>
          <p:cNvGrpSpPr/>
          <p:nvPr/>
        </p:nvGrpSpPr>
        <p:grpSpPr>
          <a:xfrm>
            <a:off x="0" y="0"/>
            <a:ext cx="12192000" cy="6858000"/>
            <a:chOff x="0" y="0"/>
            <a:chExt cx="12192000" cy="6858000"/>
          </a:xfrm>
        </p:grpSpPr>
        <p:pic>
          <p:nvPicPr>
            <p:cNvPr id="41" name="Picture 40">
              <a:extLst>
                <a:ext uri="{FF2B5EF4-FFF2-40B4-BE49-F238E27FC236}">
                  <a16:creationId xmlns:a16="http://schemas.microsoft.com/office/drawing/2014/main" id="{A0E256E6-AEBE-5A80-5354-0595D2B76232}"/>
                </a:ext>
              </a:extLst>
            </p:cNvPr>
            <p:cNvPicPr>
              <a:picLocks noChangeAspect="1"/>
            </p:cNvPicPr>
            <p:nvPr/>
          </p:nvPicPr>
          <p:blipFill>
            <a:blip r:embed="rId17"/>
            <a:srcRect l="530" t="549" r="530" b="549"/>
            <a:stretch>
              <a:fillRect/>
            </a:stretch>
          </p:blipFill>
          <p:spPr>
            <a:xfrm>
              <a:off x="0" y="0"/>
              <a:ext cx="12192000" cy="6858000"/>
            </a:xfrm>
            <a:prstGeom prst="rect">
              <a:avLst/>
            </a:prstGeom>
          </p:spPr>
        </p:pic>
        <p:pic>
          <p:nvPicPr>
            <p:cNvPr id="51" name="Picture 50" descr="A white oval object with a black border&#10;&#10;AI-generated content may be incorrect.">
              <a:extLst>
                <a:ext uri="{FF2B5EF4-FFF2-40B4-BE49-F238E27FC236}">
                  <a16:creationId xmlns:a16="http://schemas.microsoft.com/office/drawing/2014/main" id="{368124C7-4756-98E6-CDDE-047D2B87DCE3}"/>
                </a:ext>
              </a:extLst>
            </p:cNvPr>
            <p:cNvPicPr>
              <a:picLocks noChangeAspect="1"/>
            </p:cNvPicPr>
            <p:nvPr/>
          </p:nvPicPr>
          <p:blipFill>
            <a:blip r:embed="rId18"/>
            <a:stretch>
              <a:fillRect/>
            </a:stretch>
          </p:blipFill>
          <p:spPr>
            <a:xfrm>
              <a:off x="1466482" y="1054100"/>
              <a:ext cx="9259036" cy="5332530"/>
            </a:xfrm>
            <a:prstGeom prst="rect">
              <a:avLst/>
            </a:prstGeom>
          </p:spPr>
        </p:pic>
        <p:pic>
          <p:nvPicPr>
            <p:cNvPr id="46" name="Picture 45">
              <a:extLst>
                <a:ext uri="{FF2B5EF4-FFF2-40B4-BE49-F238E27FC236}">
                  <a16:creationId xmlns:a16="http://schemas.microsoft.com/office/drawing/2014/main" id="{C9EF3B36-E173-C23F-C03B-EA419F61A468}"/>
                </a:ext>
              </a:extLst>
            </p:cNvPr>
            <p:cNvPicPr>
              <a:picLocks noChangeAspect="1"/>
            </p:cNvPicPr>
            <p:nvPr/>
          </p:nvPicPr>
          <p:blipFill>
            <a:blip r:embed="rId19"/>
            <a:srcRect l="18530" t="6099" r="14713" b="6841"/>
            <a:stretch>
              <a:fillRect/>
            </a:stretch>
          </p:blipFill>
          <p:spPr>
            <a:xfrm flipH="1">
              <a:off x="9159551" y="3314701"/>
              <a:ext cx="2652328" cy="3113040"/>
            </a:xfrm>
            <a:prstGeom prst="rect">
              <a:avLst/>
            </a:prstGeom>
          </p:spPr>
        </p:pic>
        <p:sp>
          <p:nvSpPr>
            <p:cNvPr id="45" name="TextBox 44">
              <a:extLst>
                <a:ext uri="{FF2B5EF4-FFF2-40B4-BE49-F238E27FC236}">
                  <a16:creationId xmlns:a16="http://schemas.microsoft.com/office/drawing/2014/main" id="{09592914-444A-764A-A4DC-CC3759A500BC}"/>
                </a:ext>
              </a:extLst>
            </p:cNvPr>
            <p:cNvSpPr txBox="1"/>
            <p:nvPr/>
          </p:nvSpPr>
          <p:spPr>
            <a:xfrm>
              <a:off x="2005703" y="1609682"/>
              <a:ext cx="8173988" cy="1232902"/>
            </a:xfrm>
            <a:prstGeom prst="rect">
              <a:avLst/>
            </a:prstGeom>
            <a:noFill/>
          </p:spPr>
          <p:txBody>
            <a:bodyPr wrap="square">
              <a:spAutoFit/>
            </a:bodyPr>
            <a:lstStyle/>
            <a:p>
              <a:pPr algn="ctr" rtl="0">
                <a:lnSpc>
                  <a:spcPct val="200000"/>
                </a:lnSpc>
                <a:buNone/>
              </a:pPr>
              <a:r>
                <a:rPr lang="en-US" sz="2000" b="0" i="0" u="none" strike="noStrike" dirty="0">
                  <a:solidFill>
                    <a:srgbClr val="414141"/>
                  </a:solidFill>
                  <a:effectLst/>
                  <a:latin typeface="Montserrat" pitchFamily="2" charset="77"/>
                </a:rPr>
                <a:t>These are </a:t>
              </a:r>
              <a:r>
                <a:rPr lang="en-US" sz="2000" b="0" i="1" u="none" strike="noStrike" dirty="0">
                  <a:solidFill>
                    <a:srgbClr val="414141"/>
                  </a:solidFill>
                  <a:effectLst/>
                  <a:latin typeface="Montserrat" pitchFamily="2" charset="77"/>
                </a:rPr>
                <a:t>Agaricus bisporus </a:t>
              </a:r>
              <a:r>
                <a:rPr lang="en-US" sz="2000" b="0" i="0" u="none" strike="noStrike" dirty="0">
                  <a:solidFill>
                    <a:srgbClr val="414141"/>
                  </a:solidFill>
                  <a:effectLst/>
                  <a:latin typeface="Montserrat" pitchFamily="2" charset="77"/>
                </a:rPr>
                <a:t>mushrooms.</a:t>
              </a:r>
            </a:p>
            <a:p>
              <a:pPr algn="ctr" rtl="0">
                <a:lnSpc>
                  <a:spcPct val="200000"/>
                </a:lnSpc>
                <a:buNone/>
              </a:pPr>
              <a:r>
                <a:rPr lang="en-US" sz="2000" b="0" i="1" u="none" strike="noStrike" dirty="0">
                  <a:solidFill>
                    <a:srgbClr val="414141"/>
                  </a:solidFill>
                  <a:effectLst/>
                  <a:latin typeface="Montserrat" pitchFamily="2" charset="77"/>
                </a:rPr>
                <a:t>Agaricus bisporus </a:t>
              </a:r>
              <a:r>
                <a:rPr lang="en-US" sz="2000" b="0" i="0" u="none" strike="noStrike" dirty="0">
                  <a:solidFill>
                    <a:srgbClr val="414141"/>
                  </a:solidFill>
                  <a:effectLst/>
                  <a:latin typeface="Montserrat" pitchFamily="2" charset="77"/>
                </a:rPr>
                <a:t>- pronounced - Ahh-gar-</a:t>
              </a:r>
              <a:r>
                <a:rPr lang="en-US" sz="2000" b="0" i="0" u="none" strike="noStrike" dirty="0" err="1">
                  <a:solidFill>
                    <a:srgbClr val="414141"/>
                  </a:solidFill>
                  <a:effectLst/>
                  <a:latin typeface="Montserrat" pitchFamily="2" charset="77"/>
                </a:rPr>
                <a:t>ikus</a:t>
              </a:r>
              <a:r>
                <a:rPr lang="en-US" sz="2000" b="0" i="0" u="none" strike="noStrike" dirty="0">
                  <a:solidFill>
                    <a:srgbClr val="414141"/>
                  </a:solidFill>
                  <a:effectLst/>
                  <a:latin typeface="Montserrat" pitchFamily="2" charset="77"/>
                </a:rPr>
                <a:t> bye-spore-us</a:t>
              </a:r>
              <a:endParaRPr lang="en-AU" sz="2000" b="0" i="0" u="none" strike="noStrike" dirty="0">
                <a:solidFill>
                  <a:srgbClr val="414141"/>
                </a:solidFill>
                <a:effectLst/>
                <a:latin typeface="Montserrat" pitchFamily="2" charset="77"/>
              </a:endParaRPr>
            </a:p>
          </p:txBody>
        </p:sp>
        <p:sp>
          <p:nvSpPr>
            <p:cNvPr id="61" name="TextBox 60">
              <a:extLst>
                <a:ext uri="{FF2B5EF4-FFF2-40B4-BE49-F238E27FC236}">
                  <a16:creationId xmlns:a16="http://schemas.microsoft.com/office/drawing/2014/main" id="{EAD953C7-7CC4-3581-34B9-BB2D0E52B407}"/>
                </a:ext>
              </a:extLst>
            </p:cNvPr>
            <p:cNvSpPr txBox="1"/>
            <p:nvPr/>
          </p:nvSpPr>
          <p:spPr>
            <a:xfrm>
              <a:off x="2117478" y="3148769"/>
              <a:ext cx="6961988" cy="2752548"/>
            </a:xfrm>
            <a:prstGeom prst="rect">
              <a:avLst/>
            </a:prstGeom>
            <a:noFill/>
          </p:spPr>
          <p:txBody>
            <a:bodyPr wrap="square">
              <a:spAutoFit/>
            </a:bodyPr>
            <a:lstStyle/>
            <a:p>
              <a:pPr algn="ctr" rtl="0">
                <a:lnSpc>
                  <a:spcPts val="3000"/>
                </a:lnSpc>
                <a:buNone/>
              </a:pPr>
              <a:r>
                <a:rPr lang="en-AU" sz="2000" b="0" i="0" u="none" strike="noStrike" dirty="0">
                  <a:solidFill>
                    <a:srgbClr val="414141"/>
                  </a:solidFill>
                  <a:effectLst/>
                  <a:latin typeface="Montserrat" pitchFamily="2" charset="77"/>
                </a:rPr>
                <a:t>The white </a:t>
              </a:r>
              <a:r>
                <a:rPr lang="en-AU" sz="2000" b="0" i="1" u="none" strike="noStrike" dirty="0">
                  <a:solidFill>
                    <a:srgbClr val="414141"/>
                  </a:solidFill>
                  <a:effectLst/>
                  <a:latin typeface="Montserrat" pitchFamily="2" charset="77"/>
                </a:rPr>
                <a:t>Agaricus bisporus </a:t>
              </a:r>
              <a:r>
                <a:rPr lang="en-AU" sz="2000" b="0" i="0" u="none" strike="noStrike" dirty="0">
                  <a:solidFill>
                    <a:srgbClr val="414141"/>
                  </a:solidFill>
                  <a:effectLst/>
                  <a:latin typeface="Montserrat" pitchFamily="2" charset="77"/>
                </a:rPr>
                <a:t>starts off as a little white button mushroom and grows to become a cup, and then grows to become a large flat mushroom. </a:t>
              </a:r>
            </a:p>
            <a:p>
              <a:pPr algn="ctr" rtl="0">
                <a:lnSpc>
                  <a:spcPts val="3000"/>
                </a:lnSpc>
                <a:buNone/>
              </a:pPr>
              <a:endParaRPr lang="en-AU" sz="2000" b="0" i="0" u="none" strike="noStrike" dirty="0">
                <a:solidFill>
                  <a:srgbClr val="414141"/>
                </a:solidFill>
                <a:effectLst/>
                <a:latin typeface="Montserrat" pitchFamily="2" charset="77"/>
              </a:endParaRPr>
            </a:p>
            <a:p>
              <a:pPr algn="ctr" rtl="0">
                <a:lnSpc>
                  <a:spcPts val="3000"/>
                </a:lnSpc>
                <a:buNone/>
              </a:pPr>
              <a:r>
                <a:rPr lang="en-AU" sz="2000" b="0" i="0" u="none" strike="noStrike" dirty="0">
                  <a:solidFill>
                    <a:srgbClr val="414141"/>
                  </a:solidFill>
                  <a:effectLst/>
                  <a:latin typeface="Montserrat" pitchFamily="2" charset="77"/>
                </a:rPr>
                <a:t>The Swiss brown mushroom, grows to become a portobello. The only difference is one is brown in colour, the other is white.</a:t>
              </a:r>
            </a:p>
          </p:txBody>
        </p:sp>
      </p:grpSp>
      <p:pic>
        <p:nvPicPr>
          <p:cNvPr id="47" name="pop up bt back" descr="A red arrow in a white circle&#10;&#10;AI-generated content may be incorrect.">
            <a:extLst>
              <a:ext uri="{FF2B5EF4-FFF2-40B4-BE49-F238E27FC236}">
                <a16:creationId xmlns:a16="http://schemas.microsoft.com/office/drawing/2014/main" id="{63395A8A-D37D-3E55-0546-AD0F67BB84B7}"/>
              </a:ext>
            </a:extLst>
          </p:cNvPr>
          <p:cNvPicPr>
            <a:picLocks noChangeAspect="1"/>
          </p:cNvPicPr>
          <p:nvPr/>
        </p:nvPicPr>
        <p:blipFill>
          <a:blip r:embed="rId16"/>
          <a:stretch>
            <a:fillRect/>
          </a:stretch>
        </p:blipFill>
        <p:spPr>
          <a:xfrm>
            <a:off x="5837695" y="681675"/>
            <a:ext cx="516610" cy="516610"/>
          </a:xfrm>
          <a:prstGeom prst="rect">
            <a:avLst/>
          </a:prstGeom>
        </p:spPr>
      </p:pic>
    </p:spTree>
    <p:extLst>
      <p:ext uri="{BB962C8B-B14F-4D97-AF65-F5344CB8AC3E}">
        <p14:creationId xmlns:p14="http://schemas.microsoft.com/office/powerpoint/2010/main" val="1184625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22" restart="whenNotActive" fill="hold" evtFilter="cancelBubble" nodeType="interactiveSeq">
                <p:stCondLst>
                  <p:cond evt="onClick" delay="0">
                    <p:tgtEl>
                      <p:spTgt spid="58"/>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2" restart="whenNotActive" fill="hold" evtFilter="cancelBubble" nodeType="interactiveSeq">
                <p:stCondLst>
                  <p:cond evt="onClick" delay="0">
                    <p:tgtEl>
                      <p:spTgt spid="59"/>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additive="base">
                                        <p:cTn id="57" dur="500" fill="hold"/>
                                        <p:tgtEl>
                                          <p:spTgt spid="63"/>
                                        </p:tgtEl>
                                        <p:attrNameLst>
                                          <p:attrName>ppt_x</p:attrName>
                                        </p:attrNameLst>
                                      </p:cBhvr>
                                      <p:tavLst>
                                        <p:tav tm="0">
                                          <p:val>
                                            <p:strVal val="#ppt_x"/>
                                          </p:val>
                                        </p:tav>
                                        <p:tav tm="100000">
                                          <p:val>
                                            <p:strVal val="#ppt_x"/>
                                          </p:val>
                                        </p:tav>
                                      </p:tavLst>
                                    </p:anim>
                                    <p:anim calcmode="lin" valueType="num">
                                      <p:cBhvr additive="base">
                                        <p:cTn id="58" dur="500" fill="hold"/>
                                        <p:tgtEl>
                                          <p:spTgt spid="6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2"/>
                  </p:tgtEl>
                </p:cond>
              </p:nextCondLst>
            </p:seq>
            <p:seq concurrent="1" nextAc="seek">
              <p:cTn id="63" restart="whenNotActive" fill="hold" evtFilter="cancelBubble" nodeType="interactiveSeq">
                <p:stCondLst>
                  <p:cond evt="onClick" delay="0">
                    <p:tgtEl>
                      <p:spTgt spid="4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63"/>
                                        </p:tgtEl>
                                        <p:attrNameLst>
                                          <p:attrName>ppt_x</p:attrName>
                                        </p:attrNameLst>
                                      </p:cBhvr>
                                      <p:tavLst>
                                        <p:tav tm="0">
                                          <p:val>
                                            <p:strVal val="ppt_x"/>
                                          </p:val>
                                        </p:tav>
                                        <p:tav tm="100000">
                                          <p:val>
                                            <p:strVal val="ppt_x"/>
                                          </p:val>
                                        </p:tav>
                                      </p:tavLst>
                                    </p:anim>
                                    <p:anim calcmode="lin" valueType="num">
                                      <p:cBhvr additive="base">
                                        <p:cTn id="68" dur="500"/>
                                        <p:tgtEl>
                                          <p:spTgt spid="63"/>
                                        </p:tgtEl>
                                        <p:attrNameLst>
                                          <p:attrName>ppt_y</p:attrName>
                                        </p:attrNameLst>
                                      </p:cBhvr>
                                      <p:tavLst>
                                        <p:tav tm="0">
                                          <p:val>
                                            <p:strVal val="ppt_y"/>
                                          </p:val>
                                        </p:tav>
                                        <p:tav tm="100000">
                                          <p:val>
                                            <p:strVal val="1+ppt_h/2"/>
                                          </p:val>
                                        </p:tav>
                                      </p:tavLst>
                                    </p:anim>
                                    <p:set>
                                      <p:cBhvr>
                                        <p:cTn id="69" dur="1" fill="hold">
                                          <p:stCondLst>
                                            <p:cond delay="499"/>
                                          </p:stCondLst>
                                        </p:cTn>
                                        <p:tgtEl>
                                          <p:spTgt spid="63"/>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
                                          </p:val>
                                        </p:tav>
                                      </p:tavLst>
                                    </p:anim>
                                    <p:anim calcmode="lin" valueType="num">
                                      <p:cBhvr additive="base">
                                        <p:cTn id="72" dur="500"/>
                                        <p:tgtEl>
                                          <p:spTgt spid="47"/>
                                        </p:tgtEl>
                                        <p:attrNameLst>
                                          <p:attrName>ppt_y</p:attrName>
                                        </p:attrNameLst>
                                      </p:cBhvr>
                                      <p:tavLst>
                                        <p:tav tm="0">
                                          <p:val>
                                            <p:strVal val="ppt_y"/>
                                          </p:val>
                                        </p:tav>
                                        <p:tav tm="100000">
                                          <p:val>
                                            <p:strVal val="1+ppt_h/2"/>
                                          </p:val>
                                        </p:tav>
                                      </p:tavLst>
                                    </p:anim>
                                    <p:set>
                                      <p:cBhvr>
                                        <p:cTn id="7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796B4-1532-2AEB-3C38-0EBB587D35C2}"/>
              </a:ext>
            </a:extLst>
          </p:cNvPr>
          <p:cNvSpPr txBox="1">
            <a:spLocks/>
          </p:cNvSpPr>
          <p:nvPr/>
        </p:nvSpPr>
        <p:spPr>
          <a:xfrm>
            <a:off x="2501901" y="352331"/>
            <a:ext cx="7188200" cy="5509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How do plants grow?</a:t>
            </a:r>
          </a:p>
        </p:txBody>
      </p:sp>
      <p:sp>
        <p:nvSpPr>
          <p:cNvPr id="11" name="Oval 10">
            <a:extLst>
              <a:ext uri="{FF2B5EF4-FFF2-40B4-BE49-F238E27FC236}">
                <a16:creationId xmlns:a16="http://schemas.microsoft.com/office/drawing/2014/main" id="{EFCA8972-5212-7ED2-1C63-D9CCE33855A1}"/>
              </a:ext>
            </a:extLst>
          </p:cNvPr>
          <p:cNvSpPr/>
          <p:nvPr/>
        </p:nvSpPr>
        <p:spPr>
          <a:xfrm>
            <a:off x="9472322" y="5842696"/>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Cartoon mushroom with green eyes&#10;&#10;AI-generated content may be incorrect.">
            <a:extLst>
              <a:ext uri="{FF2B5EF4-FFF2-40B4-BE49-F238E27FC236}">
                <a16:creationId xmlns:a16="http://schemas.microsoft.com/office/drawing/2014/main" id="{CA0A623C-5F35-8D30-272B-340D31B0E47D}"/>
              </a:ext>
            </a:extLst>
          </p:cNvPr>
          <p:cNvPicPr>
            <a:picLocks noChangeAspect="1"/>
          </p:cNvPicPr>
          <p:nvPr/>
        </p:nvPicPr>
        <p:blipFill>
          <a:blip r:embed="rId3"/>
          <a:srcRect l="16818" t="22429" r="19605"/>
          <a:stretch>
            <a:fillRect/>
          </a:stretch>
        </p:blipFill>
        <p:spPr>
          <a:xfrm>
            <a:off x="8923395" y="3733950"/>
            <a:ext cx="2247656" cy="2468136"/>
          </a:xfrm>
          <a:prstGeom prst="rect">
            <a:avLst/>
          </a:prstGeom>
        </p:spPr>
      </p:pic>
      <p:pic>
        <p:nvPicPr>
          <p:cNvPr id="3" name="Online Media 2" descr="Plant Structures | Science | 1st Grade | Kids Academy">
            <a:hlinkClick r:id="" action="ppaction://media"/>
            <a:extLst>
              <a:ext uri="{FF2B5EF4-FFF2-40B4-BE49-F238E27FC236}">
                <a16:creationId xmlns:a16="http://schemas.microsoft.com/office/drawing/2014/main" id="{DECD636C-F5D0-1F65-8845-C7D51ACF8A8A}"/>
              </a:ext>
            </a:extLst>
          </p:cNvPr>
          <p:cNvPicPr>
            <a:picLocks noRot="1" noChangeAspect="1"/>
          </p:cNvPicPr>
          <p:nvPr>
            <a:videoFile r:link="rId1"/>
          </p:nvPr>
        </p:nvPicPr>
        <p:blipFill>
          <a:blip r:embed="rId4"/>
          <a:stretch>
            <a:fillRect/>
          </a:stretch>
        </p:blipFill>
        <p:spPr>
          <a:xfrm>
            <a:off x="628379" y="1439309"/>
            <a:ext cx="7991967" cy="4515461"/>
          </a:xfrm>
          <a:prstGeom prst="rect">
            <a:avLst/>
          </a:prstGeom>
        </p:spPr>
      </p:pic>
      <p:pic>
        <p:nvPicPr>
          <p:cNvPr id="4" name="Picture 3" descr="A white screen with black border&#10;&#10;AI-generated content may be incorrect.">
            <a:extLst>
              <a:ext uri="{FF2B5EF4-FFF2-40B4-BE49-F238E27FC236}">
                <a16:creationId xmlns:a16="http://schemas.microsoft.com/office/drawing/2014/main" id="{DF6432DD-E6BE-C16D-8F3D-E3D591BA2D1C}"/>
              </a:ext>
            </a:extLst>
          </p:cNvPr>
          <p:cNvPicPr>
            <a:picLocks noChangeAspect="1"/>
          </p:cNvPicPr>
          <p:nvPr/>
        </p:nvPicPr>
        <p:blipFill>
          <a:blip r:embed="rId5"/>
          <a:stretch>
            <a:fillRect/>
          </a:stretch>
        </p:blipFill>
        <p:spPr>
          <a:xfrm>
            <a:off x="10175563" y="326214"/>
            <a:ext cx="1602971" cy="523793"/>
          </a:xfrm>
          <a:prstGeom prst="rect">
            <a:avLst/>
          </a:prstGeom>
        </p:spPr>
      </p:pic>
      <p:sp>
        <p:nvSpPr>
          <p:cNvPr id="5" name="TextBox 4">
            <a:extLst>
              <a:ext uri="{FF2B5EF4-FFF2-40B4-BE49-F238E27FC236}">
                <a16:creationId xmlns:a16="http://schemas.microsoft.com/office/drawing/2014/main" id="{6638A0CF-03AF-EB89-CB2E-C90291244103}"/>
              </a:ext>
            </a:extLst>
          </p:cNvPr>
          <p:cNvSpPr txBox="1"/>
          <p:nvPr/>
        </p:nvSpPr>
        <p:spPr>
          <a:xfrm>
            <a:off x="10228082" y="412872"/>
            <a:ext cx="1512744" cy="369332"/>
          </a:xfrm>
          <a:prstGeom prst="rect">
            <a:avLst/>
          </a:prstGeom>
          <a:noFill/>
        </p:spPr>
        <p:txBody>
          <a:bodyPr wrap="square">
            <a:spAutoFit/>
          </a:bodyPr>
          <a:lstStyle/>
          <a:p>
            <a:pPr algn="ctr"/>
            <a:r>
              <a:rPr lang="en-US" sz="1800" dirty="0">
                <a:solidFill>
                  <a:srgbClr val="2F7A34"/>
                </a:solidFill>
                <a:latin typeface="SZTOS MEDIUM" pitchFamily="2" charset="77"/>
                <a:ea typeface="SZTOS MEDIUM" pitchFamily="2" charset="77"/>
                <a:cs typeface="SZTOS MEDIUM" pitchFamily="2" charset="77"/>
              </a:rPr>
              <a:t>Lesson 1</a:t>
            </a:r>
            <a:endParaRPr lang="en-US" dirty="0"/>
          </a:p>
        </p:txBody>
      </p:sp>
      <p:grpSp>
        <p:nvGrpSpPr>
          <p:cNvPr id="16" name="menu">
            <a:extLst>
              <a:ext uri="{FF2B5EF4-FFF2-40B4-BE49-F238E27FC236}">
                <a16:creationId xmlns:a16="http://schemas.microsoft.com/office/drawing/2014/main" id="{FEC8908D-A4C1-D25E-277C-AAF9B86255F2}"/>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C2E897BB-D397-C2A6-B458-F844860682B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FF5C6F02-B8A8-C7E8-530A-0731A4093705}"/>
                </a:ext>
              </a:extLst>
            </p:cNvPr>
            <p:cNvPicPr>
              <a:picLocks noChangeAspect="1"/>
            </p:cNvPicPr>
            <p:nvPr/>
          </p:nvPicPr>
          <p:blipFill>
            <a:blip r:embed="rId6"/>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594680A1-1890-4978-4E89-6147F2D93FE1}"/>
                </a:ext>
              </a:extLst>
            </p:cNvPr>
            <p:cNvPicPr>
              <a:picLocks noChangeAspect="1"/>
            </p:cNvPicPr>
            <p:nvPr/>
          </p:nvPicPr>
          <p:blipFill>
            <a:blip r:embed="rId6"/>
            <a:srcRect/>
            <a:stretch/>
          </p:blipFill>
          <p:spPr>
            <a:xfrm rot="10800000">
              <a:off x="204687" y="2434554"/>
              <a:ext cx="154441" cy="106747"/>
            </a:xfrm>
            <a:prstGeom prst="rect">
              <a:avLst/>
            </a:prstGeom>
          </p:spPr>
        </p:pic>
      </p:grpSp>
      <p:grpSp>
        <p:nvGrpSpPr>
          <p:cNvPr id="8" name="pop up">
            <a:extLst>
              <a:ext uri="{FF2B5EF4-FFF2-40B4-BE49-F238E27FC236}">
                <a16:creationId xmlns:a16="http://schemas.microsoft.com/office/drawing/2014/main" id="{19D813C3-7642-DCE9-F664-5C61582C2BA3}"/>
              </a:ext>
            </a:extLst>
          </p:cNvPr>
          <p:cNvGrpSpPr/>
          <p:nvPr/>
        </p:nvGrpSpPr>
        <p:grpSpPr>
          <a:xfrm>
            <a:off x="8793251" y="1542783"/>
            <a:ext cx="2534126" cy="2303580"/>
            <a:chOff x="8813678" y="1682700"/>
            <a:chExt cx="2534126" cy="2303580"/>
          </a:xfrm>
        </p:grpSpPr>
        <p:sp>
          <p:nvSpPr>
            <p:cNvPr id="13" name="Triangle 12">
              <a:extLst>
                <a:ext uri="{FF2B5EF4-FFF2-40B4-BE49-F238E27FC236}">
                  <a16:creationId xmlns:a16="http://schemas.microsoft.com/office/drawing/2014/main" id="{17D5C215-ED6E-E7A2-8362-8BF90E9C5327}"/>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red oval with black background&#10;&#10;AI-generated content may be incorrect.">
              <a:extLst>
                <a:ext uri="{FF2B5EF4-FFF2-40B4-BE49-F238E27FC236}">
                  <a16:creationId xmlns:a16="http://schemas.microsoft.com/office/drawing/2014/main" id="{AE4C28A6-AA86-2F9B-BD12-E44899522258}"/>
                </a:ext>
              </a:extLst>
            </p:cNvPr>
            <p:cNvPicPr>
              <a:picLocks noChangeAspect="1"/>
            </p:cNvPicPr>
            <p:nvPr/>
          </p:nvPicPr>
          <p:blipFill>
            <a:blip r:embed="rId7"/>
            <a:stretch>
              <a:fillRect/>
            </a:stretch>
          </p:blipFill>
          <p:spPr>
            <a:xfrm rot="591577">
              <a:off x="8813678" y="1682700"/>
              <a:ext cx="2534126" cy="2238044"/>
            </a:xfrm>
            <a:prstGeom prst="rect">
              <a:avLst/>
            </a:prstGeom>
          </p:spPr>
        </p:pic>
        <p:sp>
          <p:nvSpPr>
            <p:cNvPr id="15" name="TextBox 14">
              <a:extLst>
                <a:ext uri="{FF2B5EF4-FFF2-40B4-BE49-F238E27FC236}">
                  <a16:creationId xmlns:a16="http://schemas.microsoft.com/office/drawing/2014/main" id="{D6068777-E5DF-A754-0844-03249CD8CAF9}"/>
                </a:ext>
              </a:extLst>
            </p:cNvPr>
            <p:cNvSpPr txBox="1"/>
            <p:nvPr/>
          </p:nvSpPr>
          <p:spPr>
            <a:xfrm>
              <a:off x="9021506" y="1921758"/>
              <a:ext cx="2038665" cy="1608646"/>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What new information have we learnt about how plants grow?</a:t>
              </a:r>
            </a:p>
          </p:txBody>
        </p:sp>
      </p:grpSp>
      <p:pic>
        <p:nvPicPr>
          <p:cNvPr id="9" name="bt">
            <a:extLst>
              <a:ext uri="{FF2B5EF4-FFF2-40B4-BE49-F238E27FC236}">
                <a16:creationId xmlns:a16="http://schemas.microsoft.com/office/drawing/2014/main" id="{F3A19AA1-213D-57DB-B53C-174892690F1F}"/>
              </a:ext>
            </a:extLst>
          </p:cNvPr>
          <p:cNvPicPr>
            <a:picLocks noChangeAspect="1"/>
          </p:cNvPicPr>
          <p:nvPr/>
        </p:nvPicPr>
        <p:blipFill>
          <a:blip r:embed="rId8"/>
          <a:srcRect/>
          <a:stretch/>
        </p:blipFill>
        <p:spPr>
          <a:xfrm>
            <a:off x="10829664" y="4034959"/>
            <a:ext cx="420159" cy="422786"/>
          </a:xfrm>
          <a:prstGeom prst="rect">
            <a:avLst/>
          </a:prstGeom>
        </p:spPr>
      </p:pic>
    </p:spTree>
    <p:extLst>
      <p:ext uri="{BB962C8B-B14F-4D97-AF65-F5344CB8AC3E}">
        <p14:creationId xmlns:p14="http://schemas.microsoft.com/office/powerpoint/2010/main" val="1479133995"/>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3"/>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8"/>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9"/>
                                        </p:tgtEl>
                                        <p:attrNameLst>
                                          <p:attrName>r</p:attrName>
                                        </p:attrNameLst>
                                      </p:cBhvr>
                                    </p:animRo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C7C74-0D52-7FA4-FDE2-E6C73F01B839}"/>
              </a:ext>
            </a:extLst>
          </p:cNvPr>
          <p:cNvSpPr txBox="1">
            <a:spLocks/>
          </p:cNvSpPr>
          <p:nvPr/>
        </p:nvSpPr>
        <p:spPr>
          <a:xfrm>
            <a:off x="2847150" y="352330"/>
            <a:ext cx="6497701"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are mushrooms?</a:t>
            </a:r>
          </a:p>
        </p:txBody>
      </p:sp>
      <p:sp>
        <p:nvSpPr>
          <p:cNvPr id="13" name="Oval 12">
            <a:extLst>
              <a:ext uri="{FF2B5EF4-FFF2-40B4-BE49-F238E27FC236}">
                <a16:creationId xmlns:a16="http://schemas.microsoft.com/office/drawing/2014/main" id="{546320E9-5EFE-60A6-B9B7-A6786ACFC9C5}"/>
              </a:ext>
            </a:extLst>
          </p:cNvPr>
          <p:cNvSpPr/>
          <p:nvPr/>
        </p:nvSpPr>
        <p:spPr>
          <a:xfrm>
            <a:off x="1083291" y="6607539"/>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Picture 13" descr="A cartoon character of a mushroom with a wand&#10;&#10;AI-generated content may be incorrect.">
            <a:extLst>
              <a:ext uri="{FF2B5EF4-FFF2-40B4-BE49-F238E27FC236}">
                <a16:creationId xmlns:a16="http://schemas.microsoft.com/office/drawing/2014/main" id="{CCF903EC-D894-8F08-5A39-726819113AF8}"/>
              </a:ext>
            </a:extLst>
          </p:cNvPr>
          <p:cNvPicPr>
            <a:picLocks noChangeAspect="1"/>
          </p:cNvPicPr>
          <p:nvPr/>
        </p:nvPicPr>
        <p:blipFill>
          <a:blip r:embed="rId3"/>
          <a:srcRect l="9789" t="8597" r="17440" b="4362"/>
          <a:stretch>
            <a:fillRect/>
          </a:stretch>
        </p:blipFill>
        <p:spPr>
          <a:xfrm flipH="1">
            <a:off x="588899" y="3793431"/>
            <a:ext cx="2918586" cy="3141802"/>
          </a:xfrm>
          <a:prstGeom prst="rect">
            <a:avLst/>
          </a:prstGeom>
        </p:spPr>
      </p:pic>
      <p:sp>
        <p:nvSpPr>
          <p:cNvPr id="4" name="facts">
            <a:extLst>
              <a:ext uri="{FF2B5EF4-FFF2-40B4-BE49-F238E27FC236}">
                <a16:creationId xmlns:a16="http://schemas.microsoft.com/office/drawing/2014/main" id="{642D8939-991C-5E54-EFDD-67C60652B087}"/>
              </a:ext>
            </a:extLst>
          </p:cNvPr>
          <p:cNvSpPr txBox="1"/>
          <p:nvPr/>
        </p:nvSpPr>
        <p:spPr>
          <a:xfrm>
            <a:off x="588899" y="1045918"/>
            <a:ext cx="3132201" cy="2791149"/>
          </a:xfrm>
          <a:prstGeom prst="rect">
            <a:avLst/>
          </a:prstGeom>
          <a:noFill/>
        </p:spPr>
        <p:txBody>
          <a:bodyPr wrap="square">
            <a:spAutoFit/>
          </a:bodyPr>
          <a:lstStyle/>
          <a:p>
            <a:pPr rtl="0">
              <a:lnSpc>
                <a:spcPts val="2600"/>
              </a:lnSpc>
              <a:spcAft>
                <a:spcPts val="600"/>
              </a:spcAft>
              <a:buNone/>
            </a:pPr>
            <a:r>
              <a:rPr lang="en-AU" sz="2000" u="none" strike="noStrike" dirty="0">
                <a:solidFill>
                  <a:srgbClr val="2F7A34"/>
                </a:solidFill>
                <a:effectLst/>
                <a:latin typeface="SZTOS MEDIUM" pitchFamily="2" charset="77"/>
                <a:ea typeface="SZTOS MEDIUM" pitchFamily="2" charset="77"/>
                <a:cs typeface="SZTOS MEDIUM" pitchFamily="2" charset="77"/>
              </a:rPr>
              <a:t>Fungi facts</a:t>
            </a:r>
            <a:endParaRPr lang="en-AU" sz="2000" dirty="0">
              <a:solidFill>
                <a:srgbClr val="2F7A34"/>
              </a:solidFill>
              <a:effectLst/>
              <a:latin typeface="SZTOS MEDIUM" pitchFamily="2" charset="77"/>
              <a:ea typeface="SZTOS MEDIUM" pitchFamily="2" charset="77"/>
              <a:cs typeface="SZTOS MEDIUM" pitchFamily="2" charset="77"/>
            </a:endParaRPr>
          </a:p>
          <a:p>
            <a:pPr marL="285750" indent="-285750" rtl="0" fontAlgn="base">
              <a:lnSpc>
                <a:spcPts val="2400"/>
              </a:lnSpc>
              <a:spcAft>
                <a:spcPts val="600"/>
              </a:spcAft>
              <a:buFont typeface="Arial" panose="020B0604020202020204" pitchFamily="34" charset="0"/>
              <a:buChar char="•"/>
            </a:pPr>
            <a:r>
              <a:rPr lang="en-AU" sz="1800" b="0" i="0" u="none" strike="noStrike" dirty="0">
                <a:solidFill>
                  <a:srgbClr val="414141"/>
                </a:solidFill>
                <a:effectLst/>
                <a:latin typeface="Montserrat" pitchFamily="2" charset="77"/>
              </a:rPr>
              <a:t>They have lots of minerals and vitamins.</a:t>
            </a:r>
          </a:p>
          <a:p>
            <a:pPr marL="285750" indent="-285750" rtl="0" fontAlgn="base">
              <a:lnSpc>
                <a:spcPts val="2400"/>
              </a:lnSpc>
              <a:spcAft>
                <a:spcPts val="600"/>
              </a:spcAft>
              <a:buFont typeface="Arial" panose="020B0604020202020204" pitchFamily="34" charset="0"/>
              <a:buChar char="•"/>
            </a:pPr>
            <a:r>
              <a:rPr lang="en-AU" sz="1800" b="0" i="0" u="none" strike="noStrike" dirty="0">
                <a:solidFill>
                  <a:srgbClr val="414141"/>
                </a:solidFill>
                <a:effectLst/>
                <a:latin typeface="Montserrat" pitchFamily="2" charset="77"/>
              </a:rPr>
              <a:t>Mushrooms are fungi - they are not a fruit or vegetable. </a:t>
            </a:r>
          </a:p>
          <a:p>
            <a:pPr marL="285750" indent="-285750" rtl="0" fontAlgn="base">
              <a:lnSpc>
                <a:spcPts val="2400"/>
              </a:lnSpc>
              <a:spcAft>
                <a:spcPts val="600"/>
              </a:spcAft>
              <a:buFont typeface="Arial" panose="020B0604020202020204" pitchFamily="34" charset="0"/>
              <a:buChar char="•"/>
            </a:pPr>
            <a:r>
              <a:rPr lang="en-AU" sz="1800" b="0" i="0" u="none" strike="noStrike" dirty="0">
                <a:solidFill>
                  <a:srgbClr val="414141"/>
                </a:solidFill>
                <a:effectLst/>
                <a:latin typeface="Montserrat" pitchFamily="2" charset="77"/>
              </a:rPr>
              <a:t>They are not plants or animals.</a:t>
            </a:r>
          </a:p>
        </p:txBody>
      </p:sp>
      <p:pic>
        <p:nvPicPr>
          <p:cNvPr id="5" name="Online Media 4" descr="Fungi: Why Mushrooms Are Awesome | Biology for Kids">
            <a:hlinkClick r:id="" action="ppaction://media"/>
            <a:extLst>
              <a:ext uri="{FF2B5EF4-FFF2-40B4-BE49-F238E27FC236}">
                <a16:creationId xmlns:a16="http://schemas.microsoft.com/office/drawing/2014/main" id="{14DBD952-1337-48C1-E91B-CD4E0564D120}"/>
              </a:ext>
            </a:extLst>
          </p:cNvPr>
          <p:cNvPicPr>
            <a:picLocks noRot="1" noChangeAspect="1"/>
          </p:cNvPicPr>
          <p:nvPr>
            <a:videoFile r:link="rId1"/>
          </p:nvPr>
        </p:nvPicPr>
        <p:blipFill>
          <a:blip r:embed="rId4"/>
          <a:stretch>
            <a:fillRect/>
          </a:stretch>
        </p:blipFill>
        <p:spPr>
          <a:xfrm>
            <a:off x="3721100" y="1286674"/>
            <a:ext cx="7658519" cy="4327064"/>
          </a:xfrm>
          <a:prstGeom prst="rect">
            <a:avLst/>
          </a:prstGeom>
        </p:spPr>
      </p:pic>
      <p:sp>
        <p:nvSpPr>
          <p:cNvPr id="6" name="Google Shape;151;p10">
            <a:extLst>
              <a:ext uri="{FF2B5EF4-FFF2-40B4-BE49-F238E27FC236}">
                <a16:creationId xmlns:a16="http://schemas.microsoft.com/office/drawing/2014/main" id="{7D0C3EA1-428D-0FF6-9E06-B7FBB0143487}"/>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7</a:t>
            </a:fld>
            <a:endParaRPr lang="en" sz="2000" b="1">
              <a:solidFill>
                <a:srgbClr val="2F7A34"/>
              </a:solidFill>
              <a:latin typeface="Sztosfixed" pitchFamily="2" charset="77"/>
              <a:ea typeface="Sztosfixed" pitchFamily="2" charset="77"/>
              <a:cs typeface="Sztosfixed" pitchFamily="2" charset="77"/>
            </a:endParaRPr>
          </a:p>
        </p:txBody>
      </p:sp>
      <p:grpSp>
        <p:nvGrpSpPr>
          <p:cNvPr id="9" name="menu">
            <a:extLst>
              <a:ext uri="{FF2B5EF4-FFF2-40B4-BE49-F238E27FC236}">
                <a16:creationId xmlns:a16="http://schemas.microsoft.com/office/drawing/2014/main" id="{2209EE15-B7AB-D275-0CC4-E60F52FC6768}"/>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81FC696B-6045-A125-BA33-E4676CA895F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4E673BC-A4BE-685E-29F3-92C0B61F80E6}"/>
                </a:ext>
              </a:extLst>
            </p:cNvPr>
            <p:cNvPicPr>
              <a:picLocks noChangeAspect="1"/>
            </p:cNvPicPr>
            <p:nvPr/>
          </p:nvPicPr>
          <p:blipFill>
            <a:blip r:embed="rId5"/>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CE044817-6FDE-9FBD-EE7D-CD33D7D82631}"/>
                </a:ext>
              </a:extLst>
            </p:cNvPr>
            <p:cNvPicPr>
              <a:picLocks noChangeAspect="1"/>
            </p:cNvPicPr>
            <p:nvPr/>
          </p:nvPicPr>
          <p:blipFill>
            <a:blip r:embed="rId5"/>
            <a:srcRect/>
            <a:stretch/>
          </p:blipFill>
          <p:spPr>
            <a:xfrm rot="10800000">
              <a:off x="204687" y="2434554"/>
              <a:ext cx="154441" cy="106747"/>
            </a:xfrm>
            <a:prstGeom prst="rect">
              <a:avLst/>
            </a:prstGeom>
          </p:spPr>
        </p:pic>
      </p:grpSp>
      <p:pic>
        <p:nvPicPr>
          <p:cNvPr id="7" name="bt">
            <a:extLst>
              <a:ext uri="{FF2B5EF4-FFF2-40B4-BE49-F238E27FC236}">
                <a16:creationId xmlns:a16="http://schemas.microsoft.com/office/drawing/2014/main" id="{F7AB0F16-D016-4F23-C3C1-38F246F8C69C}"/>
              </a:ext>
            </a:extLst>
          </p:cNvPr>
          <p:cNvPicPr>
            <a:picLocks noChangeAspect="1"/>
          </p:cNvPicPr>
          <p:nvPr/>
        </p:nvPicPr>
        <p:blipFill>
          <a:blip r:embed="rId6"/>
          <a:srcRect/>
          <a:stretch/>
        </p:blipFill>
        <p:spPr>
          <a:xfrm>
            <a:off x="2644645" y="3887724"/>
            <a:ext cx="420159" cy="422786"/>
          </a:xfrm>
          <a:prstGeom prst="rect">
            <a:avLst/>
          </a:prstGeom>
        </p:spPr>
      </p:pic>
    </p:spTree>
    <p:extLst>
      <p:ext uri="{BB962C8B-B14F-4D97-AF65-F5344CB8AC3E}">
        <p14:creationId xmlns:p14="http://schemas.microsoft.com/office/powerpoint/2010/main" val="686786200"/>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5"/>
                </p:tgtEl>
              </p:cMediaNode>
            </p:video>
            <p:seq concurrent="1" nextAc="seek">
              <p:cTn id="3" restart="whenNotActive" fill="hold" evtFilter="cancelBubble" nodeType="interactiveSeq">
                <p:stCondLst>
                  <p:cond evt="onClick" delay="0">
                    <p:tgtEl>
                      <p:spTgt spid="7"/>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4"/>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7"/>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C7C74-0D52-7FA4-FDE2-E6C73F01B839}"/>
              </a:ext>
            </a:extLst>
          </p:cNvPr>
          <p:cNvSpPr txBox="1">
            <a:spLocks/>
          </p:cNvSpPr>
          <p:nvPr/>
        </p:nvSpPr>
        <p:spPr>
          <a:xfrm>
            <a:off x="2797679" y="352330"/>
            <a:ext cx="6596643" cy="4909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are mushrooms?</a:t>
            </a:r>
          </a:p>
        </p:txBody>
      </p:sp>
      <p:pic>
        <p:nvPicPr>
          <p:cNvPr id="4" name="Picture 3">
            <a:extLst>
              <a:ext uri="{FF2B5EF4-FFF2-40B4-BE49-F238E27FC236}">
                <a16:creationId xmlns:a16="http://schemas.microsoft.com/office/drawing/2014/main" id="{368BB798-4407-94D6-4E6B-1939924C61B5}"/>
              </a:ext>
            </a:extLst>
          </p:cNvPr>
          <p:cNvPicPr>
            <a:picLocks noChangeAspect="1"/>
          </p:cNvPicPr>
          <p:nvPr/>
        </p:nvPicPr>
        <p:blipFill>
          <a:blip r:embed="rId2"/>
          <a:srcRect l="8016" t="10114" r="4918" b="17241"/>
          <a:stretch>
            <a:fillRect/>
          </a:stretch>
        </p:blipFill>
        <p:spPr>
          <a:xfrm>
            <a:off x="6825480" y="2914779"/>
            <a:ext cx="5250406" cy="3943197"/>
          </a:xfrm>
          <a:prstGeom prst="rect">
            <a:avLst/>
          </a:prstGeom>
        </p:spPr>
      </p:pic>
      <p:sp>
        <p:nvSpPr>
          <p:cNvPr id="6" name="Google Shape;151;p10">
            <a:extLst>
              <a:ext uri="{FF2B5EF4-FFF2-40B4-BE49-F238E27FC236}">
                <a16:creationId xmlns:a16="http://schemas.microsoft.com/office/drawing/2014/main" id="{7D0C3EA1-428D-0FF6-9E06-B7FBB0143487}"/>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8</a:t>
            </a:fld>
            <a:endParaRPr lang="en" sz="2000" b="1">
              <a:solidFill>
                <a:srgbClr val="2F7A34"/>
              </a:solidFill>
              <a:latin typeface="Sztosfixed" pitchFamily="2" charset="77"/>
              <a:ea typeface="Sztosfixed" pitchFamily="2" charset="77"/>
              <a:cs typeface="Sztosfixed" pitchFamily="2" charset="77"/>
            </a:endParaRPr>
          </a:p>
        </p:txBody>
      </p:sp>
      <p:pic>
        <p:nvPicPr>
          <p:cNvPr id="17" name="Picture 16" descr="A group of mushrooms in a bowl&#10;&#10;AI-generated content may be incorrect.">
            <a:extLst>
              <a:ext uri="{FF2B5EF4-FFF2-40B4-BE49-F238E27FC236}">
                <a16:creationId xmlns:a16="http://schemas.microsoft.com/office/drawing/2014/main" id="{494E8986-5D57-0EFE-C139-6EBD96FB0215}"/>
              </a:ext>
            </a:extLst>
          </p:cNvPr>
          <p:cNvPicPr>
            <a:picLocks noChangeAspect="1"/>
          </p:cNvPicPr>
          <p:nvPr/>
        </p:nvPicPr>
        <p:blipFill>
          <a:blip r:embed="rId3"/>
          <a:stretch>
            <a:fillRect/>
          </a:stretch>
        </p:blipFill>
        <p:spPr>
          <a:xfrm>
            <a:off x="548086" y="1448252"/>
            <a:ext cx="6314061" cy="4689282"/>
          </a:xfrm>
          <a:prstGeom prst="rect">
            <a:avLst/>
          </a:prstGeom>
        </p:spPr>
      </p:pic>
      <p:sp>
        <p:nvSpPr>
          <p:cNvPr id="20" name="1">
            <a:extLst>
              <a:ext uri="{FF2B5EF4-FFF2-40B4-BE49-F238E27FC236}">
                <a16:creationId xmlns:a16="http://schemas.microsoft.com/office/drawing/2014/main" id="{3579093B-6849-4D9E-9E6C-5ABB2805ED6C}"/>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They belong to a separate biological kingdom to plants and animals.</a:t>
            </a:r>
          </a:p>
        </p:txBody>
      </p:sp>
      <p:sp>
        <p:nvSpPr>
          <p:cNvPr id="21" name="2">
            <a:extLst>
              <a:ext uri="{FF2B5EF4-FFF2-40B4-BE49-F238E27FC236}">
                <a16:creationId xmlns:a16="http://schemas.microsoft.com/office/drawing/2014/main" id="{645DD8CA-D457-E9D0-3E0F-70A314ACCF9E}"/>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They can get their food differently to plants.</a:t>
            </a:r>
          </a:p>
        </p:txBody>
      </p:sp>
      <p:sp>
        <p:nvSpPr>
          <p:cNvPr id="22" name="3">
            <a:extLst>
              <a:ext uri="{FF2B5EF4-FFF2-40B4-BE49-F238E27FC236}">
                <a16:creationId xmlns:a16="http://schemas.microsoft.com/office/drawing/2014/main" id="{3F1C75C2-17D1-ABB8-19E9-18E5D9E272A3}"/>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Unlike plants they do not need sunlight to grow - they can grow in the dark.</a:t>
            </a:r>
          </a:p>
        </p:txBody>
      </p:sp>
      <p:sp>
        <p:nvSpPr>
          <p:cNvPr id="23" name="4">
            <a:extLst>
              <a:ext uri="{FF2B5EF4-FFF2-40B4-BE49-F238E27FC236}">
                <a16:creationId xmlns:a16="http://schemas.microsoft.com/office/drawing/2014/main" id="{CE847564-256B-84EA-150D-AF9DC445FE6E}"/>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Mushrooms like to grow in places like compost, wood, or sometimes even dirt.</a:t>
            </a:r>
          </a:p>
        </p:txBody>
      </p:sp>
      <p:sp>
        <p:nvSpPr>
          <p:cNvPr id="24" name="5">
            <a:extLst>
              <a:ext uri="{FF2B5EF4-FFF2-40B4-BE49-F238E27FC236}">
                <a16:creationId xmlns:a16="http://schemas.microsoft.com/office/drawing/2014/main" id="{155E5026-F641-6C69-3755-E3077B8374AD}"/>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You should </a:t>
            </a:r>
            <a:r>
              <a:rPr lang="en-AU" sz="2000" b="1" dirty="0">
                <a:solidFill>
                  <a:schemeClr val="bg1"/>
                </a:solidFill>
                <a:latin typeface="Montserrat" pitchFamily="2" charset="77"/>
              </a:rPr>
              <a:t>NEVER</a:t>
            </a:r>
            <a:r>
              <a:rPr lang="en-AU" sz="2000" dirty="0">
                <a:solidFill>
                  <a:schemeClr val="bg1"/>
                </a:solidFill>
                <a:latin typeface="Montserrat" pitchFamily="2" charset="77"/>
              </a:rPr>
              <a:t> pick wild mushrooms- there are so many different varieties and some will make you very sick.</a:t>
            </a:r>
          </a:p>
        </p:txBody>
      </p:sp>
      <p:sp>
        <p:nvSpPr>
          <p:cNvPr id="19" name="6">
            <a:extLst>
              <a:ext uri="{FF2B5EF4-FFF2-40B4-BE49-F238E27FC236}">
                <a16:creationId xmlns:a16="http://schemas.microsoft.com/office/drawing/2014/main" id="{A6912D76-29D9-92C2-829E-AFDCA5EA2802}"/>
              </a:ext>
            </a:extLst>
          </p:cNvPr>
          <p:cNvSpPr/>
          <p:nvPr/>
        </p:nvSpPr>
        <p:spPr>
          <a:xfrm>
            <a:off x="1445697" y="3022601"/>
            <a:ext cx="4518837" cy="1846154"/>
          </a:xfrm>
          <a:prstGeom prst="roundRect">
            <a:avLst>
              <a:gd name="adj" fmla="val 10857"/>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lnSpc>
                <a:spcPts val="2800"/>
              </a:lnSpc>
              <a:spcAft>
                <a:spcPts val="600"/>
              </a:spcAft>
            </a:pPr>
            <a:r>
              <a:rPr lang="en-AU" sz="2000" dirty="0">
                <a:solidFill>
                  <a:schemeClr val="bg1"/>
                </a:solidFill>
                <a:latin typeface="Montserrat" pitchFamily="2" charset="77"/>
              </a:rPr>
              <a:t>Mushrooms that </a:t>
            </a:r>
            <a:r>
              <a:rPr lang="en-AU" sz="2000" b="1" dirty="0">
                <a:solidFill>
                  <a:schemeClr val="bg1"/>
                </a:solidFill>
                <a:latin typeface="Montserrat" pitchFamily="2" charset="77"/>
              </a:rPr>
              <a:t>ARE</a:t>
            </a:r>
            <a:r>
              <a:rPr lang="en-AU" sz="2000" dirty="0">
                <a:solidFill>
                  <a:schemeClr val="bg1"/>
                </a:solidFill>
                <a:latin typeface="Montserrat" pitchFamily="2" charset="77"/>
              </a:rPr>
              <a:t> safe to eat, are very healthy and delicious.</a:t>
            </a:r>
          </a:p>
        </p:txBody>
      </p:sp>
      <p:grpSp>
        <p:nvGrpSpPr>
          <p:cNvPr id="26" name="menu">
            <a:extLst>
              <a:ext uri="{FF2B5EF4-FFF2-40B4-BE49-F238E27FC236}">
                <a16:creationId xmlns:a16="http://schemas.microsoft.com/office/drawing/2014/main" id="{7FC2408F-E8EB-BE37-613D-6A0EE2A37263}"/>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8B0E079C-FE01-F0EE-8C04-43D683FD574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BB2C0F1-ACE8-37F1-5C78-245D50433F11}"/>
                </a:ext>
              </a:extLst>
            </p:cNvPr>
            <p:cNvPicPr>
              <a:picLocks noChangeAspect="1"/>
            </p:cNvPicPr>
            <p:nvPr/>
          </p:nvPicPr>
          <p:blipFill>
            <a:blip r:embed="rId4"/>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D937AC7-8CF9-DC68-68EF-AF551CCEC6CD}"/>
                </a:ext>
              </a:extLst>
            </p:cNvPr>
            <p:cNvPicPr>
              <a:picLocks noChangeAspect="1"/>
            </p:cNvPicPr>
            <p:nvPr/>
          </p:nvPicPr>
          <p:blipFill>
            <a:blip r:embed="rId4"/>
            <a:srcRect/>
            <a:stretch/>
          </p:blipFill>
          <p:spPr>
            <a:xfrm rot="10800000">
              <a:off x="204687" y="2434554"/>
              <a:ext cx="154441" cy="106747"/>
            </a:xfrm>
            <a:prstGeom prst="rect">
              <a:avLst/>
            </a:prstGeom>
          </p:spPr>
        </p:pic>
      </p:grpSp>
      <p:grpSp>
        <p:nvGrpSpPr>
          <p:cNvPr id="31" name="Group 30">
            <a:extLst>
              <a:ext uri="{FF2B5EF4-FFF2-40B4-BE49-F238E27FC236}">
                <a16:creationId xmlns:a16="http://schemas.microsoft.com/office/drawing/2014/main" id="{4F4BCD32-D73B-FF25-78E9-3CB1DBBAE435}"/>
              </a:ext>
            </a:extLst>
          </p:cNvPr>
          <p:cNvGrpSpPr/>
          <p:nvPr/>
        </p:nvGrpSpPr>
        <p:grpSpPr>
          <a:xfrm>
            <a:off x="7115196" y="1563695"/>
            <a:ext cx="3461292" cy="1688764"/>
            <a:chOff x="7102549" y="1211631"/>
            <a:chExt cx="3461292" cy="1688764"/>
          </a:xfrm>
        </p:grpSpPr>
        <p:grpSp>
          <p:nvGrpSpPr>
            <p:cNvPr id="11" name="Group 10">
              <a:extLst>
                <a:ext uri="{FF2B5EF4-FFF2-40B4-BE49-F238E27FC236}">
                  <a16:creationId xmlns:a16="http://schemas.microsoft.com/office/drawing/2014/main" id="{F0F6963C-CD9D-0ED6-9A5C-9E4E09E1083E}"/>
                </a:ext>
              </a:extLst>
            </p:cNvPr>
            <p:cNvGrpSpPr/>
            <p:nvPr/>
          </p:nvGrpSpPr>
          <p:grpSpPr>
            <a:xfrm>
              <a:off x="7102549" y="1211631"/>
              <a:ext cx="3461292" cy="1392124"/>
              <a:chOff x="7985052" y="4639791"/>
              <a:chExt cx="3461292" cy="1392124"/>
            </a:xfrm>
          </p:grpSpPr>
          <p:pic>
            <p:nvPicPr>
              <p:cNvPr id="12" name="Picture 11">
                <a:extLst>
                  <a:ext uri="{FF2B5EF4-FFF2-40B4-BE49-F238E27FC236}">
                    <a16:creationId xmlns:a16="http://schemas.microsoft.com/office/drawing/2014/main" id="{BB67420D-6FDE-FADF-217B-C48768B9C0D8}"/>
                  </a:ext>
                </a:extLst>
              </p:cNvPr>
              <p:cNvPicPr>
                <a:picLocks noChangeAspect="1"/>
              </p:cNvPicPr>
              <p:nvPr/>
            </p:nvPicPr>
            <p:blipFill>
              <a:blip r:embed="rId5"/>
              <a:srcRect/>
              <a:stretch/>
            </p:blipFill>
            <p:spPr>
              <a:xfrm>
                <a:off x="7985052" y="4639791"/>
                <a:ext cx="3461292" cy="1392124"/>
              </a:xfrm>
              <a:prstGeom prst="rect">
                <a:avLst/>
              </a:prstGeom>
            </p:spPr>
          </p:pic>
          <p:sp>
            <p:nvSpPr>
              <p:cNvPr id="13" name="TextBox 12">
                <a:extLst>
                  <a:ext uri="{FF2B5EF4-FFF2-40B4-BE49-F238E27FC236}">
                    <a16:creationId xmlns:a16="http://schemas.microsoft.com/office/drawing/2014/main" id="{3A9C9D32-356D-77A6-BD15-F96EDA4A757B}"/>
                  </a:ext>
                </a:extLst>
              </p:cNvPr>
              <p:cNvSpPr txBox="1"/>
              <p:nvPr/>
            </p:nvSpPr>
            <p:spPr>
              <a:xfrm>
                <a:off x="8080745" y="4910508"/>
                <a:ext cx="3356438" cy="923330"/>
              </a:xfrm>
              <a:prstGeom prst="rect">
                <a:avLst/>
              </a:prstGeom>
              <a:noFill/>
            </p:spPr>
            <p:txBody>
              <a:bodyPr wrap="square" rtlCol="0">
                <a:spAutoFit/>
              </a:bodyPr>
              <a:lstStyle/>
              <a:p>
                <a:pPr algn="ctr"/>
                <a:r>
                  <a:rPr lang="en-AU" dirty="0">
                    <a:solidFill>
                      <a:schemeClr val="bg1"/>
                    </a:solidFill>
                    <a:latin typeface="Sztosfixed" pitchFamily="2" charset="77"/>
                    <a:ea typeface="Sztosfixed" pitchFamily="2" charset="77"/>
                    <a:cs typeface="Sztosfixed" pitchFamily="2" charset="77"/>
                  </a:rPr>
                  <a:t>Did you know: </a:t>
                </a:r>
              </a:p>
              <a:p>
                <a:pPr algn="ctr"/>
                <a:r>
                  <a:rPr lang="en-AU" dirty="0">
                    <a:solidFill>
                      <a:schemeClr val="bg1"/>
                    </a:solidFill>
                    <a:latin typeface="Montserrat" pitchFamily="2" charset="77"/>
                    <a:ea typeface="Sztosfixed" pitchFamily="2" charset="77"/>
                    <a:cs typeface="Sztosfixed" pitchFamily="2" charset="77"/>
                  </a:rPr>
                  <a:t>Mushrooms can grow upside down.</a:t>
                </a:r>
              </a:p>
            </p:txBody>
          </p:sp>
        </p:grpSp>
        <p:sp>
          <p:nvSpPr>
            <p:cNvPr id="30" name="Triangle 29">
              <a:extLst>
                <a:ext uri="{FF2B5EF4-FFF2-40B4-BE49-F238E27FC236}">
                  <a16:creationId xmlns:a16="http://schemas.microsoft.com/office/drawing/2014/main" id="{36459AC7-D8BC-433C-7783-ADF0A8F75E3D}"/>
                </a:ext>
              </a:extLst>
            </p:cNvPr>
            <p:cNvSpPr/>
            <p:nvPr/>
          </p:nvSpPr>
          <p:spPr>
            <a:xfrm rot="10800000">
              <a:off x="9202276" y="2307115"/>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bt1" descr="A red arrow in a white circle&#10;&#10;AI-generated content may be incorrect.">
            <a:extLst>
              <a:ext uri="{FF2B5EF4-FFF2-40B4-BE49-F238E27FC236}">
                <a16:creationId xmlns:a16="http://schemas.microsoft.com/office/drawing/2014/main" id="{9AF230AB-7AD8-B693-81F5-C4FDC5BAAD8C}"/>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21C32ECD-49B1-A67A-1208-A36742DCDE22}"/>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5" name="bt3" descr="A red arrow in a white circle&#10;&#10;AI-generated content may be incorrect.">
            <a:extLst>
              <a:ext uri="{FF2B5EF4-FFF2-40B4-BE49-F238E27FC236}">
                <a16:creationId xmlns:a16="http://schemas.microsoft.com/office/drawing/2014/main" id="{C872AF32-50F2-EEB4-99A9-274F58596106}"/>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8" name="bt4" descr="A red arrow in a white circle&#10;&#10;AI-generated content may be incorrect.">
            <a:extLst>
              <a:ext uri="{FF2B5EF4-FFF2-40B4-BE49-F238E27FC236}">
                <a16:creationId xmlns:a16="http://schemas.microsoft.com/office/drawing/2014/main" id="{DCD8CE82-FA14-7168-F8E1-D02EEAC8CDFB}"/>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9" name="bt5" descr="A red arrow in a white circle&#10;&#10;AI-generated content may be incorrect.">
            <a:extLst>
              <a:ext uri="{FF2B5EF4-FFF2-40B4-BE49-F238E27FC236}">
                <a16:creationId xmlns:a16="http://schemas.microsoft.com/office/drawing/2014/main" id="{758A513E-6011-CC27-B2AA-BEADBD20DCA8}"/>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14" name="bt6" descr="A red arrow in a white circle&#10;&#10;AI-generated content may be incorrect.">
            <a:extLst>
              <a:ext uri="{FF2B5EF4-FFF2-40B4-BE49-F238E27FC236}">
                <a16:creationId xmlns:a16="http://schemas.microsoft.com/office/drawing/2014/main" id="{DEF43829-4049-E563-41C5-A56CA58948FB}"/>
              </a:ext>
            </a:extLst>
          </p:cNvPr>
          <p:cNvPicPr>
            <a:picLocks noChangeAspect="1"/>
          </p:cNvPicPr>
          <p:nvPr/>
        </p:nvPicPr>
        <p:blipFill>
          <a:blip r:embed="rId6"/>
          <a:stretch>
            <a:fillRect/>
          </a:stretch>
        </p:blipFill>
        <p:spPr>
          <a:xfrm>
            <a:off x="3400206" y="4936743"/>
            <a:ext cx="516610" cy="516610"/>
          </a:xfrm>
          <a:prstGeom prst="rect">
            <a:avLst/>
          </a:prstGeom>
        </p:spPr>
      </p:pic>
      <p:pic>
        <p:nvPicPr>
          <p:cNvPr id="15" name="bt7" descr="A red arrow in a white circle&#10;&#10;AI-generated content may be incorrect.">
            <a:extLst>
              <a:ext uri="{FF2B5EF4-FFF2-40B4-BE49-F238E27FC236}">
                <a16:creationId xmlns:a16="http://schemas.microsoft.com/office/drawing/2014/main" id="{BA9871AA-70A5-5EB3-B9CC-04CE0209D6DD}"/>
              </a:ext>
            </a:extLst>
          </p:cNvPr>
          <p:cNvPicPr>
            <a:picLocks noChangeAspect="1"/>
          </p:cNvPicPr>
          <p:nvPr/>
        </p:nvPicPr>
        <p:blipFill>
          <a:blip r:embed="rId6"/>
          <a:stretch>
            <a:fillRect/>
          </a:stretch>
        </p:blipFill>
        <p:spPr>
          <a:xfrm>
            <a:off x="3400206" y="4936743"/>
            <a:ext cx="516610" cy="516610"/>
          </a:xfrm>
          <a:prstGeom prst="rect">
            <a:avLst/>
          </a:prstGeom>
        </p:spPr>
      </p:pic>
    </p:spTree>
    <p:extLst>
      <p:ext uri="{BB962C8B-B14F-4D97-AF65-F5344CB8AC3E}">
        <p14:creationId xmlns:p14="http://schemas.microsoft.com/office/powerpoint/2010/main" val="24142684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4">
                                            <p:bg/>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bg/>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52" restart="whenNotActive" fill="hold" evtFilter="cancelBubble" nodeType="interactiveSeq">
                <p:stCondLst>
                  <p:cond evt="onClick" delay="0">
                    <p:tgtEl>
                      <p:spTgt spid="15"/>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21">
                                            <p:txEl>
                                              <p:pRg st="0" end="0"/>
                                            </p:txEl>
                                          </p:spTgt>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21">
                                            <p:bg/>
                                          </p:spTgt>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3"/>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22">
                                            <p:txEl>
                                              <p:pRg st="0" end="0"/>
                                            </p:txEl>
                                          </p:spTgt>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2">
                                            <p:bg/>
                                          </p:spTgt>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5"/>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23">
                                            <p:txEl>
                                              <p:pRg st="0" end="0"/>
                                            </p:txEl>
                                          </p:spTgt>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23">
                                            <p:bg/>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8"/>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24">
                                            <p:txEl>
                                              <p:pRg st="0" end="0"/>
                                            </p:txEl>
                                          </p:spTgt>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24">
                                            <p:bg/>
                                          </p:spTgt>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9">
                                            <p:txEl>
                                              <p:pRg st="0" end="0"/>
                                            </p:txEl>
                                          </p:spTgt>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19">
                                            <p:bg/>
                                          </p:spTgt>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4"/>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1" grpId="0" build="p" animBg="1"/>
      <p:bldP spid="21" grpId="1" build="allAtOnce" animBg="1"/>
      <p:bldP spid="22" grpId="0" build="p" animBg="1"/>
      <p:bldP spid="22" grpId="1" build="allAtOnce" animBg="1"/>
      <p:bldP spid="23" grpId="0" build="p" animBg="1"/>
      <p:bldP spid="23" grpId="1" build="allAtOnce" animBg="1"/>
      <p:bldP spid="24" grpId="0" build="p" animBg="1"/>
      <p:bldP spid="24" grpId="1" build="allAtOnce" animBg="1"/>
      <p:bldP spid="19" grpId="0" build="p" animBg="1"/>
      <p:bldP spid="19" grpId="1"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1565-37C4-B86A-A0E9-B596874D829A}"/>
            </a:ext>
          </a:extLst>
        </p:cNvPr>
        <p:cNvGrpSpPr/>
        <p:nvPr/>
      </p:nvGrpSpPr>
      <p:grpSpPr>
        <a:xfrm>
          <a:off x="0" y="0"/>
          <a:ext cx="0" cy="0"/>
          <a:chOff x="0" y="0"/>
          <a:chExt cx="0" cy="0"/>
        </a:xfrm>
      </p:grpSpPr>
      <p:pic>
        <p:nvPicPr>
          <p:cNvPr id="5" name="img">
            <a:extLst>
              <a:ext uri="{FF2B5EF4-FFF2-40B4-BE49-F238E27FC236}">
                <a16:creationId xmlns:a16="http://schemas.microsoft.com/office/drawing/2014/main" id="{516871FC-1D78-60BA-0BF7-CEE15D5C71BD}"/>
              </a:ext>
            </a:extLst>
          </p:cNvPr>
          <p:cNvPicPr>
            <a:picLocks noChangeAspect="1"/>
          </p:cNvPicPr>
          <p:nvPr/>
        </p:nvPicPr>
        <p:blipFill>
          <a:blip r:embed="rId2"/>
          <a:srcRect/>
          <a:stretch/>
        </p:blipFill>
        <p:spPr>
          <a:xfrm>
            <a:off x="3493150" y="1163502"/>
            <a:ext cx="5266660" cy="5296331"/>
          </a:xfrm>
          <a:prstGeom prst="rect">
            <a:avLst/>
          </a:prstGeom>
        </p:spPr>
      </p:pic>
      <p:sp>
        <p:nvSpPr>
          <p:cNvPr id="2" name="title">
            <a:extLst>
              <a:ext uri="{FF2B5EF4-FFF2-40B4-BE49-F238E27FC236}">
                <a16:creationId xmlns:a16="http://schemas.microsoft.com/office/drawing/2014/main" id="{D21401AA-4B6D-9F8E-1B67-154A39B63AB6}"/>
              </a:ext>
            </a:extLst>
          </p:cNvPr>
          <p:cNvSpPr txBox="1">
            <a:spLocks/>
          </p:cNvSpPr>
          <p:nvPr/>
        </p:nvSpPr>
        <p:spPr>
          <a:xfrm>
            <a:off x="2834450" y="352330"/>
            <a:ext cx="6523101"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are mushrooms?</a:t>
            </a:r>
          </a:p>
        </p:txBody>
      </p:sp>
      <p:sp>
        <p:nvSpPr>
          <p:cNvPr id="6" name="number">
            <a:extLst>
              <a:ext uri="{FF2B5EF4-FFF2-40B4-BE49-F238E27FC236}">
                <a16:creationId xmlns:a16="http://schemas.microsoft.com/office/drawing/2014/main" id="{8113EC68-4181-400A-86F4-272E88DCDE90}"/>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9</a:t>
            </a:fld>
            <a:endParaRPr lang="en" sz="2000" b="1">
              <a:solidFill>
                <a:srgbClr val="2F7A34"/>
              </a:solidFill>
              <a:latin typeface="Sztosfixed" pitchFamily="2" charset="77"/>
              <a:ea typeface="Sztosfixed" pitchFamily="2" charset="77"/>
              <a:cs typeface="Sztosfixed" pitchFamily="2" charset="77"/>
            </a:endParaRPr>
          </a:p>
        </p:txBody>
      </p:sp>
      <p:sp>
        <p:nvSpPr>
          <p:cNvPr id="24" name="veil">
            <a:extLst>
              <a:ext uri="{FF2B5EF4-FFF2-40B4-BE49-F238E27FC236}">
                <a16:creationId xmlns:a16="http://schemas.microsoft.com/office/drawing/2014/main" id="{21CF08A5-844D-51FB-6288-27849BBAFAE2}"/>
              </a:ext>
            </a:extLst>
          </p:cNvPr>
          <p:cNvSpPr/>
          <p:nvPr/>
        </p:nvSpPr>
        <p:spPr>
          <a:xfrm>
            <a:off x="8212386" y="2809738"/>
            <a:ext cx="2684721" cy="1164419"/>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Veil</a:t>
            </a:r>
          </a:p>
          <a:p>
            <a:pPr fontAlgn="base"/>
            <a:r>
              <a:rPr lang="en-AU" sz="1400" dirty="0">
                <a:solidFill>
                  <a:schemeClr val="bg1"/>
                </a:solidFill>
                <a:latin typeface="Montserrat" pitchFamily="2" charset="77"/>
              </a:rPr>
              <a:t>this is a ring of tissue that connects the mushroom stem and the cap. </a:t>
            </a:r>
            <a:endParaRPr lang="en-US" sz="1400" dirty="0">
              <a:solidFill>
                <a:schemeClr val="bg1"/>
              </a:solidFill>
            </a:endParaRPr>
          </a:p>
        </p:txBody>
      </p:sp>
      <p:sp>
        <p:nvSpPr>
          <p:cNvPr id="25" name="spores">
            <a:extLst>
              <a:ext uri="{FF2B5EF4-FFF2-40B4-BE49-F238E27FC236}">
                <a16:creationId xmlns:a16="http://schemas.microsoft.com/office/drawing/2014/main" id="{092BACD1-5681-C912-D21B-6B261698B5FB}"/>
              </a:ext>
            </a:extLst>
          </p:cNvPr>
          <p:cNvSpPr/>
          <p:nvPr/>
        </p:nvSpPr>
        <p:spPr>
          <a:xfrm>
            <a:off x="8330704" y="4547987"/>
            <a:ext cx="2684721" cy="859803"/>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Spores</a:t>
            </a:r>
          </a:p>
          <a:p>
            <a:pPr fontAlgn="base"/>
            <a:r>
              <a:rPr lang="en-AU" sz="1400" dirty="0">
                <a:solidFill>
                  <a:schemeClr val="bg1"/>
                </a:solidFill>
                <a:latin typeface="Montserrat" pitchFamily="2" charset="77"/>
              </a:rPr>
              <a:t>are similar to a seed.</a:t>
            </a:r>
            <a:endParaRPr lang="en-US" sz="1400" dirty="0">
              <a:solidFill>
                <a:schemeClr val="bg1"/>
              </a:solidFill>
            </a:endParaRPr>
          </a:p>
        </p:txBody>
      </p:sp>
      <p:sp>
        <p:nvSpPr>
          <p:cNvPr id="26" name="gills">
            <a:extLst>
              <a:ext uri="{FF2B5EF4-FFF2-40B4-BE49-F238E27FC236}">
                <a16:creationId xmlns:a16="http://schemas.microsoft.com/office/drawing/2014/main" id="{34264F27-C256-36BF-FB0F-0CD4B646AAB5}"/>
              </a:ext>
            </a:extLst>
          </p:cNvPr>
          <p:cNvSpPr/>
          <p:nvPr/>
        </p:nvSpPr>
        <p:spPr>
          <a:xfrm>
            <a:off x="1214349" y="1182861"/>
            <a:ext cx="3247377" cy="95287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Gills</a:t>
            </a:r>
          </a:p>
          <a:p>
            <a:pPr fontAlgn="base"/>
            <a:r>
              <a:rPr lang="en-AU" sz="1400" dirty="0">
                <a:solidFill>
                  <a:schemeClr val="bg1"/>
                </a:solidFill>
                <a:latin typeface="Montserrat" pitchFamily="2" charset="77"/>
              </a:rPr>
              <a:t>are the thin layers under the cap. This is where spores are made.</a:t>
            </a:r>
            <a:endParaRPr lang="en-US" sz="1400" dirty="0">
              <a:solidFill>
                <a:schemeClr val="bg1"/>
              </a:solidFill>
            </a:endParaRPr>
          </a:p>
        </p:txBody>
      </p:sp>
      <p:sp>
        <p:nvSpPr>
          <p:cNvPr id="27" name="stem">
            <a:extLst>
              <a:ext uri="{FF2B5EF4-FFF2-40B4-BE49-F238E27FC236}">
                <a16:creationId xmlns:a16="http://schemas.microsoft.com/office/drawing/2014/main" id="{7D46064E-DE08-8CA7-06E0-E3599C510178}"/>
              </a:ext>
            </a:extLst>
          </p:cNvPr>
          <p:cNvSpPr/>
          <p:nvPr/>
        </p:nvSpPr>
        <p:spPr>
          <a:xfrm>
            <a:off x="2249480" y="2602189"/>
            <a:ext cx="2003867" cy="65002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Stem</a:t>
            </a:r>
          </a:p>
          <a:p>
            <a:pPr fontAlgn="base"/>
            <a:r>
              <a:rPr lang="en-AU" sz="1400" dirty="0">
                <a:solidFill>
                  <a:schemeClr val="bg1"/>
                </a:solidFill>
                <a:latin typeface="Montserrat" pitchFamily="2" charset="77"/>
              </a:rPr>
              <a:t>holds up the cap.</a:t>
            </a:r>
            <a:endParaRPr lang="en-US" sz="1400" dirty="0">
              <a:solidFill>
                <a:schemeClr val="bg1"/>
              </a:solidFill>
            </a:endParaRPr>
          </a:p>
        </p:txBody>
      </p:sp>
      <p:sp>
        <p:nvSpPr>
          <p:cNvPr id="30" name="volva">
            <a:extLst>
              <a:ext uri="{FF2B5EF4-FFF2-40B4-BE49-F238E27FC236}">
                <a16:creationId xmlns:a16="http://schemas.microsoft.com/office/drawing/2014/main" id="{79687886-5A32-65DF-FD0C-80EF9604C68A}"/>
              </a:ext>
            </a:extLst>
          </p:cNvPr>
          <p:cNvSpPr/>
          <p:nvPr/>
        </p:nvSpPr>
        <p:spPr>
          <a:xfrm>
            <a:off x="588899" y="3579687"/>
            <a:ext cx="3164617" cy="1164419"/>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Volva</a:t>
            </a:r>
          </a:p>
          <a:p>
            <a:pPr fontAlgn="base"/>
            <a:r>
              <a:rPr lang="en-AU" sz="1400" dirty="0">
                <a:solidFill>
                  <a:schemeClr val="bg1"/>
                </a:solidFill>
                <a:latin typeface="Montserrat" pitchFamily="2" charset="77"/>
              </a:rPr>
              <a:t>is a layer of tissue that protects the mushroom as it grows out of the ground.</a:t>
            </a:r>
            <a:endParaRPr lang="en-US" sz="1400" dirty="0">
              <a:solidFill>
                <a:schemeClr val="bg1"/>
              </a:solidFill>
            </a:endParaRPr>
          </a:p>
        </p:txBody>
      </p:sp>
      <p:sp>
        <p:nvSpPr>
          <p:cNvPr id="31" name="mycelium">
            <a:extLst>
              <a:ext uri="{FF2B5EF4-FFF2-40B4-BE49-F238E27FC236}">
                <a16:creationId xmlns:a16="http://schemas.microsoft.com/office/drawing/2014/main" id="{6BE528F0-A6E6-4BAF-E13F-389A468646F5}"/>
              </a:ext>
            </a:extLst>
          </p:cNvPr>
          <p:cNvSpPr/>
          <p:nvPr/>
        </p:nvSpPr>
        <p:spPr>
          <a:xfrm>
            <a:off x="1075507" y="5125533"/>
            <a:ext cx="3247377" cy="95287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Mycelium</a:t>
            </a:r>
          </a:p>
          <a:p>
            <a:pPr fontAlgn="base"/>
            <a:r>
              <a:rPr lang="en-AU" sz="1400" dirty="0">
                <a:solidFill>
                  <a:schemeClr val="bg1"/>
                </a:solidFill>
                <a:latin typeface="Montserrat" pitchFamily="2" charset="77"/>
              </a:rPr>
              <a:t>are the underground part of the fungus, like roots.</a:t>
            </a:r>
            <a:endParaRPr lang="en-US" sz="1400" dirty="0">
              <a:solidFill>
                <a:schemeClr val="bg1"/>
              </a:solidFill>
            </a:endParaRPr>
          </a:p>
        </p:txBody>
      </p:sp>
      <p:grpSp>
        <p:nvGrpSpPr>
          <p:cNvPr id="32" name="menu">
            <a:extLst>
              <a:ext uri="{FF2B5EF4-FFF2-40B4-BE49-F238E27FC236}">
                <a16:creationId xmlns:a16="http://schemas.microsoft.com/office/drawing/2014/main" id="{D3E70AA9-52A2-ED41-6FB0-646486B1E93C}"/>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0F67C4C1-3630-2DF4-8D1E-4A0681A4080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7EDF2310-46EB-132F-14FF-B08777A284F0}"/>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9E1BD778-B805-A3BB-D252-B8341B5C27D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3" name="cap">
            <a:extLst>
              <a:ext uri="{FF2B5EF4-FFF2-40B4-BE49-F238E27FC236}">
                <a16:creationId xmlns:a16="http://schemas.microsoft.com/office/drawing/2014/main" id="{D2111D52-3121-2ADC-2EC7-504F1F31E903}"/>
              </a:ext>
            </a:extLst>
          </p:cNvPr>
          <p:cNvSpPr/>
          <p:nvPr/>
        </p:nvSpPr>
        <p:spPr>
          <a:xfrm>
            <a:off x="7530624" y="1225831"/>
            <a:ext cx="2847189" cy="95287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Cap</a:t>
            </a:r>
          </a:p>
          <a:p>
            <a:pPr fontAlgn="base"/>
            <a:r>
              <a:rPr lang="en-AU" sz="1400" dirty="0">
                <a:solidFill>
                  <a:schemeClr val="bg1"/>
                </a:solidFill>
                <a:latin typeface="Montserrat" pitchFamily="2" charset="77"/>
              </a:rPr>
              <a:t>is the top of the mushroom. It protects the spores. </a:t>
            </a:r>
            <a:endParaRPr lang="en-US" sz="1400" dirty="0">
              <a:solidFill>
                <a:schemeClr val="bg1"/>
              </a:solidFill>
            </a:endParaRPr>
          </a:p>
        </p:txBody>
      </p:sp>
      <p:pic>
        <p:nvPicPr>
          <p:cNvPr id="4" name="bt gills">
            <a:extLst>
              <a:ext uri="{FF2B5EF4-FFF2-40B4-BE49-F238E27FC236}">
                <a16:creationId xmlns:a16="http://schemas.microsoft.com/office/drawing/2014/main" id="{8095D3A5-7C8F-D3E1-9EE8-82BF04BACBA8}"/>
              </a:ext>
            </a:extLst>
          </p:cNvPr>
          <p:cNvPicPr>
            <a:picLocks noChangeAspect="1"/>
          </p:cNvPicPr>
          <p:nvPr/>
        </p:nvPicPr>
        <p:blipFill>
          <a:blip r:embed="rId4"/>
          <a:srcRect/>
          <a:stretch/>
        </p:blipFill>
        <p:spPr>
          <a:xfrm>
            <a:off x="5365694" y="3093623"/>
            <a:ext cx="266870" cy="268539"/>
          </a:xfrm>
          <a:prstGeom prst="rect">
            <a:avLst/>
          </a:prstGeom>
        </p:spPr>
      </p:pic>
      <p:pic>
        <p:nvPicPr>
          <p:cNvPr id="10" name="bt veil">
            <a:extLst>
              <a:ext uri="{FF2B5EF4-FFF2-40B4-BE49-F238E27FC236}">
                <a16:creationId xmlns:a16="http://schemas.microsoft.com/office/drawing/2014/main" id="{AEBBB634-FDE3-C65B-B62E-76199C913139}"/>
              </a:ext>
            </a:extLst>
          </p:cNvPr>
          <p:cNvPicPr>
            <a:picLocks noChangeAspect="1"/>
          </p:cNvPicPr>
          <p:nvPr/>
        </p:nvPicPr>
        <p:blipFill>
          <a:blip r:embed="rId4"/>
          <a:srcRect/>
          <a:stretch/>
        </p:blipFill>
        <p:spPr>
          <a:xfrm>
            <a:off x="6109354" y="3252211"/>
            <a:ext cx="266870" cy="268539"/>
          </a:xfrm>
          <a:prstGeom prst="rect">
            <a:avLst/>
          </a:prstGeom>
        </p:spPr>
      </p:pic>
      <p:pic>
        <p:nvPicPr>
          <p:cNvPr id="11" name="bt stem">
            <a:extLst>
              <a:ext uri="{FF2B5EF4-FFF2-40B4-BE49-F238E27FC236}">
                <a16:creationId xmlns:a16="http://schemas.microsoft.com/office/drawing/2014/main" id="{89F0586C-890A-C1E9-FADB-227739644EBB}"/>
              </a:ext>
            </a:extLst>
          </p:cNvPr>
          <p:cNvPicPr>
            <a:picLocks noChangeAspect="1"/>
          </p:cNvPicPr>
          <p:nvPr/>
        </p:nvPicPr>
        <p:blipFill>
          <a:blip r:embed="rId4"/>
          <a:srcRect/>
          <a:stretch/>
        </p:blipFill>
        <p:spPr>
          <a:xfrm>
            <a:off x="5716162" y="3677397"/>
            <a:ext cx="266870" cy="268539"/>
          </a:xfrm>
          <a:prstGeom prst="rect">
            <a:avLst/>
          </a:prstGeom>
        </p:spPr>
      </p:pic>
      <p:pic>
        <p:nvPicPr>
          <p:cNvPr id="12" name="bt volva">
            <a:extLst>
              <a:ext uri="{FF2B5EF4-FFF2-40B4-BE49-F238E27FC236}">
                <a16:creationId xmlns:a16="http://schemas.microsoft.com/office/drawing/2014/main" id="{FF7A7004-A58F-4002-3A54-B91320172187}"/>
              </a:ext>
            </a:extLst>
          </p:cNvPr>
          <p:cNvPicPr>
            <a:picLocks noChangeAspect="1"/>
          </p:cNvPicPr>
          <p:nvPr/>
        </p:nvPicPr>
        <p:blipFill>
          <a:blip r:embed="rId4"/>
          <a:srcRect/>
          <a:stretch/>
        </p:blipFill>
        <p:spPr>
          <a:xfrm>
            <a:off x="5632564" y="4279448"/>
            <a:ext cx="266870" cy="268539"/>
          </a:xfrm>
          <a:prstGeom prst="rect">
            <a:avLst/>
          </a:prstGeom>
        </p:spPr>
      </p:pic>
      <p:pic>
        <p:nvPicPr>
          <p:cNvPr id="13" name="bt spores">
            <a:extLst>
              <a:ext uri="{FF2B5EF4-FFF2-40B4-BE49-F238E27FC236}">
                <a16:creationId xmlns:a16="http://schemas.microsoft.com/office/drawing/2014/main" id="{178C43D5-84F6-1084-A7B7-BB37679CBDD3}"/>
              </a:ext>
            </a:extLst>
          </p:cNvPr>
          <p:cNvPicPr>
            <a:picLocks noChangeAspect="1"/>
          </p:cNvPicPr>
          <p:nvPr/>
        </p:nvPicPr>
        <p:blipFill>
          <a:blip r:embed="rId4"/>
          <a:srcRect/>
          <a:stretch/>
        </p:blipFill>
        <p:spPr>
          <a:xfrm>
            <a:off x="7089075" y="3852010"/>
            <a:ext cx="266870" cy="268539"/>
          </a:xfrm>
          <a:prstGeom prst="rect">
            <a:avLst/>
          </a:prstGeom>
        </p:spPr>
      </p:pic>
      <p:pic>
        <p:nvPicPr>
          <p:cNvPr id="14" name="bt cap">
            <a:extLst>
              <a:ext uri="{FF2B5EF4-FFF2-40B4-BE49-F238E27FC236}">
                <a16:creationId xmlns:a16="http://schemas.microsoft.com/office/drawing/2014/main" id="{1B97CAD4-604F-D486-6DE0-A2AEB8DE6A03}"/>
              </a:ext>
            </a:extLst>
          </p:cNvPr>
          <p:cNvPicPr>
            <a:picLocks noChangeAspect="1"/>
          </p:cNvPicPr>
          <p:nvPr/>
        </p:nvPicPr>
        <p:blipFill>
          <a:blip r:embed="rId4"/>
          <a:srcRect/>
          <a:stretch/>
        </p:blipFill>
        <p:spPr>
          <a:xfrm>
            <a:off x="6705321" y="2032752"/>
            <a:ext cx="266870" cy="268539"/>
          </a:xfrm>
          <a:prstGeom prst="rect">
            <a:avLst/>
          </a:prstGeom>
        </p:spPr>
      </p:pic>
      <p:pic>
        <p:nvPicPr>
          <p:cNvPr id="15" name="bt mycelium">
            <a:extLst>
              <a:ext uri="{FF2B5EF4-FFF2-40B4-BE49-F238E27FC236}">
                <a16:creationId xmlns:a16="http://schemas.microsoft.com/office/drawing/2014/main" id="{FB708F86-775D-9D4E-837E-6108DF92BBF5}"/>
              </a:ext>
            </a:extLst>
          </p:cNvPr>
          <p:cNvPicPr>
            <a:picLocks noChangeAspect="1"/>
          </p:cNvPicPr>
          <p:nvPr/>
        </p:nvPicPr>
        <p:blipFill>
          <a:blip r:embed="rId4"/>
          <a:srcRect/>
          <a:stretch/>
        </p:blipFill>
        <p:spPr>
          <a:xfrm>
            <a:off x="5820239" y="5131552"/>
            <a:ext cx="266870" cy="268539"/>
          </a:xfrm>
          <a:prstGeom prst="rect">
            <a:avLst/>
          </a:prstGeom>
        </p:spPr>
      </p:pic>
      <p:pic>
        <p:nvPicPr>
          <p:cNvPr id="16" name="reveal bt" descr="A red arrow in a white circle&#10;&#10;AI-generated content may be incorrect.">
            <a:extLst>
              <a:ext uri="{FF2B5EF4-FFF2-40B4-BE49-F238E27FC236}">
                <a16:creationId xmlns:a16="http://schemas.microsoft.com/office/drawing/2014/main" id="{7442A820-D70C-7FD6-CA28-DEFF4722CAD2}"/>
              </a:ext>
            </a:extLst>
          </p:cNvPr>
          <p:cNvPicPr>
            <a:picLocks noChangeAspect="1"/>
          </p:cNvPicPr>
          <p:nvPr/>
        </p:nvPicPr>
        <p:blipFill>
          <a:blip r:embed="rId5"/>
          <a:stretch>
            <a:fillRect/>
          </a:stretch>
        </p:blipFill>
        <p:spPr>
          <a:xfrm rot="10800000">
            <a:off x="5837695" y="6121540"/>
            <a:ext cx="516610" cy="516610"/>
          </a:xfrm>
          <a:prstGeom prst="rect">
            <a:avLst/>
          </a:prstGeom>
        </p:spPr>
      </p:pic>
      <p:grpSp>
        <p:nvGrpSpPr>
          <p:cNvPr id="17" name="pop up">
            <a:extLst>
              <a:ext uri="{FF2B5EF4-FFF2-40B4-BE49-F238E27FC236}">
                <a16:creationId xmlns:a16="http://schemas.microsoft.com/office/drawing/2014/main" id="{967D9ADB-BCFF-43DF-A90C-9BACC47BFD57}"/>
              </a:ext>
            </a:extLst>
          </p:cNvPr>
          <p:cNvGrpSpPr/>
          <p:nvPr/>
        </p:nvGrpSpPr>
        <p:grpSpPr>
          <a:xfrm>
            <a:off x="0" y="0"/>
            <a:ext cx="12192000" cy="6858000"/>
            <a:chOff x="0" y="0"/>
            <a:chExt cx="12192000" cy="6858000"/>
          </a:xfrm>
        </p:grpSpPr>
        <p:pic>
          <p:nvPicPr>
            <p:cNvPr id="18" name="Picture 17">
              <a:extLst>
                <a:ext uri="{FF2B5EF4-FFF2-40B4-BE49-F238E27FC236}">
                  <a16:creationId xmlns:a16="http://schemas.microsoft.com/office/drawing/2014/main" id="{16AFE4C2-B806-3952-63E2-F5B26BF9170D}"/>
                </a:ext>
              </a:extLst>
            </p:cNvPr>
            <p:cNvPicPr>
              <a:picLocks noChangeAspect="1"/>
            </p:cNvPicPr>
            <p:nvPr/>
          </p:nvPicPr>
          <p:blipFill>
            <a:blip r:embed="rId6"/>
            <a:srcRect l="530" t="549" r="530" b="549"/>
            <a:stretch>
              <a:fillRect/>
            </a:stretch>
          </p:blipFill>
          <p:spPr>
            <a:xfrm>
              <a:off x="0" y="0"/>
              <a:ext cx="12192000" cy="6858000"/>
            </a:xfrm>
            <a:prstGeom prst="rect">
              <a:avLst/>
            </a:prstGeom>
          </p:spPr>
        </p:pic>
        <p:pic>
          <p:nvPicPr>
            <p:cNvPr id="19" name="Picture 18" descr="A white oval object with a black border&#10;&#10;AI-generated content may be incorrect.">
              <a:extLst>
                <a:ext uri="{FF2B5EF4-FFF2-40B4-BE49-F238E27FC236}">
                  <a16:creationId xmlns:a16="http://schemas.microsoft.com/office/drawing/2014/main" id="{8841EEE0-8F7D-7907-DFE0-E72D7AB89D1F}"/>
                </a:ext>
              </a:extLst>
            </p:cNvPr>
            <p:cNvPicPr>
              <a:picLocks noChangeAspect="1"/>
            </p:cNvPicPr>
            <p:nvPr/>
          </p:nvPicPr>
          <p:blipFill>
            <a:blip r:embed="rId7"/>
            <a:stretch>
              <a:fillRect/>
            </a:stretch>
          </p:blipFill>
          <p:spPr>
            <a:xfrm>
              <a:off x="1466482" y="1054100"/>
              <a:ext cx="9259036" cy="5332530"/>
            </a:xfrm>
            <a:prstGeom prst="rect">
              <a:avLst/>
            </a:prstGeom>
          </p:spPr>
        </p:pic>
        <p:pic>
          <p:nvPicPr>
            <p:cNvPr id="21" name="Picture 20" descr="A cartoon mushroom wearing goggles and a lab coat holding a flask&#10;&#10;AI-generated content may be incorrect.">
              <a:extLst>
                <a:ext uri="{FF2B5EF4-FFF2-40B4-BE49-F238E27FC236}">
                  <a16:creationId xmlns:a16="http://schemas.microsoft.com/office/drawing/2014/main" id="{6BD51880-BE6B-A6A9-E554-E4D7C17B9832}"/>
                </a:ext>
              </a:extLst>
            </p:cNvPr>
            <p:cNvPicPr>
              <a:picLocks noChangeAspect="1"/>
            </p:cNvPicPr>
            <p:nvPr/>
          </p:nvPicPr>
          <p:blipFill>
            <a:blip r:embed="rId8"/>
            <a:srcRect l="16655" t="6882" r="15938" b="6049"/>
            <a:stretch>
              <a:fillRect/>
            </a:stretch>
          </p:blipFill>
          <p:spPr>
            <a:xfrm flipH="1">
              <a:off x="203200" y="3063873"/>
              <a:ext cx="3018936" cy="3509647"/>
            </a:xfrm>
            <a:prstGeom prst="rect">
              <a:avLst/>
            </a:prstGeom>
          </p:spPr>
        </p:pic>
        <p:sp>
          <p:nvSpPr>
            <p:cNvPr id="28" name="TextBox 27">
              <a:extLst>
                <a:ext uri="{FF2B5EF4-FFF2-40B4-BE49-F238E27FC236}">
                  <a16:creationId xmlns:a16="http://schemas.microsoft.com/office/drawing/2014/main" id="{D894FD1A-D0BB-892E-A9C3-01811FB8B0CD}"/>
                </a:ext>
              </a:extLst>
            </p:cNvPr>
            <p:cNvSpPr txBox="1"/>
            <p:nvPr/>
          </p:nvSpPr>
          <p:spPr>
            <a:xfrm>
              <a:off x="3373119" y="3584056"/>
              <a:ext cx="5445762" cy="1854995"/>
            </a:xfrm>
            <a:prstGeom prst="rect">
              <a:avLst/>
            </a:prstGeom>
            <a:noFill/>
          </p:spPr>
          <p:txBody>
            <a:bodyPr wrap="square">
              <a:spAutoFit/>
            </a:bodyPr>
            <a:lstStyle/>
            <a:p>
              <a:pPr algn="ctr" rtl="0">
                <a:lnSpc>
                  <a:spcPts val="2800"/>
                </a:lnSpc>
                <a:buNone/>
              </a:pPr>
              <a:r>
                <a:rPr lang="en-US" sz="1800" b="1" i="0" u="none" strike="noStrike" dirty="0">
                  <a:solidFill>
                    <a:srgbClr val="9B2242"/>
                  </a:solidFill>
                  <a:effectLst/>
                  <a:latin typeface="Montserrat" pitchFamily="2" charset="77"/>
                </a:rPr>
                <a:t>Did you know: </a:t>
              </a:r>
              <a:r>
                <a:rPr lang="en-US" sz="1800" b="0" i="0" u="none" strike="noStrike" dirty="0">
                  <a:solidFill>
                    <a:srgbClr val="414141"/>
                  </a:solidFill>
                  <a:effectLst/>
                  <a:latin typeface="Montserrat" pitchFamily="2" charset="77"/>
                </a:rPr>
                <a:t>The veil is broken as the mushroom matures, and opens to show the gills - ready to release the spores. </a:t>
              </a:r>
            </a:p>
            <a:p>
              <a:pPr algn="ctr" rtl="0">
                <a:lnSpc>
                  <a:spcPts val="2800"/>
                </a:lnSpc>
                <a:buNone/>
              </a:pPr>
              <a:r>
                <a:rPr lang="en-US" sz="1800" b="0" i="0" u="none" strike="noStrike" dirty="0">
                  <a:solidFill>
                    <a:srgbClr val="414141"/>
                  </a:solidFill>
                  <a:effectLst/>
                  <a:latin typeface="Montserrat" pitchFamily="2" charset="77"/>
                </a:rPr>
                <a:t>A button mushroom has a closed veil, and a cup mushroom has an open veil.</a:t>
              </a:r>
            </a:p>
          </p:txBody>
        </p:sp>
        <p:sp>
          <p:nvSpPr>
            <p:cNvPr id="29" name="TextBox 28">
              <a:extLst>
                <a:ext uri="{FF2B5EF4-FFF2-40B4-BE49-F238E27FC236}">
                  <a16:creationId xmlns:a16="http://schemas.microsoft.com/office/drawing/2014/main" id="{E1635ED2-999B-3DEE-16AF-3D340571BF81}"/>
                </a:ext>
              </a:extLst>
            </p:cNvPr>
            <p:cNvSpPr txBox="1"/>
            <p:nvPr/>
          </p:nvSpPr>
          <p:spPr>
            <a:xfrm>
              <a:off x="4058536" y="2252385"/>
              <a:ext cx="4074928" cy="777777"/>
            </a:xfrm>
            <a:prstGeom prst="rect">
              <a:avLst/>
            </a:prstGeom>
            <a:noFill/>
          </p:spPr>
          <p:txBody>
            <a:bodyPr wrap="square">
              <a:spAutoFit/>
            </a:bodyPr>
            <a:lstStyle/>
            <a:p>
              <a:pPr algn="ctr">
                <a:lnSpc>
                  <a:spcPts val="2800"/>
                </a:lnSpc>
              </a:pPr>
              <a:r>
                <a:rPr lang="en-AU" sz="1800" b="0" i="0" u="none" strike="noStrike" dirty="0">
                  <a:solidFill>
                    <a:srgbClr val="414141"/>
                  </a:solidFill>
                  <a:effectLst/>
                  <a:latin typeface="Montserrat" pitchFamily="2" charset="77"/>
                </a:rPr>
                <a:t>Not all mushrooms have gills. Lion’s mane has teeth!</a:t>
              </a:r>
              <a:endParaRPr lang="en-US" dirty="0">
                <a:solidFill>
                  <a:srgbClr val="414141"/>
                </a:solidFill>
                <a:latin typeface="Montserrat" pitchFamily="2" charset="77"/>
              </a:endParaRPr>
            </a:p>
          </p:txBody>
        </p:sp>
      </p:grpSp>
      <p:pic>
        <p:nvPicPr>
          <p:cNvPr id="36" name="pop up bt back" descr="A red arrow in a white circle&#10;&#10;AI-generated content may be incorrect.">
            <a:extLst>
              <a:ext uri="{FF2B5EF4-FFF2-40B4-BE49-F238E27FC236}">
                <a16:creationId xmlns:a16="http://schemas.microsoft.com/office/drawing/2014/main" id="{65DAD13D-2785-F04F-F606-EA26A5EBD6EF}"/>
              </a:ext>
            </a:extLst>
          </p:cNvPr>
          <p:cNvPicPr>
            <a:picLocks noChangeAspect="1"/>
          </p:cNvPicPr>
          <p:nvPr/>
        </p:nvPicPr>
        <p:blipFill>
          <a:blip r:embed="rId5"/>
          <a:stretch>
            <a:fillRect/>
          </a:stretch>
        </p:blipFill>
        <p:spPr>
          <a:xfrm>
            <a:off x="5837695" y="681675"/>
            <a:ext cx="516610" cy="516610"/>
          </a:xfrm>
          <a:prstGeom prst="rect">
            <a:avLst/>
          </a:prstGeom>
        </p:spPr>
      </p:pic>
    </p:spTree>
    <p:extLst>
      <p:ext uri="{BB962C8B-B14F-4D97-AF65-F5344CB8AC3E}">
        <p14:creationId xmlns:p14="http://schemas.microsoft.com/office/powerpoint/2010/main" val="213519260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8" presetClass="emph" presetSubtype="0" fill="hold" nodeType="withEffect">
                                  <p:stCondLst>
                                    <p:cond delay="0"/>
                                  </p:stCondLst>
                                  <p:childTnLst>
                                    <p:animRot by="2700000">
                                      <p:cBhvr>
                                        <p:cTn id="21" dur="25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8" presetClass="emph" presetSubtype="0" fill="hold" nodeType="withEffect">
                                  <p:stCondLst>
                                    <p:cond delay="0"/>
                                  </p:stCondLst>
                                  <p:childTnLst>
                                    <p:animRot by="-2700000">
                                      <p:cBhvr>
                                        <p:cTn id="27" dur="25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8" presetClass="emph" presetSubtype="0" fill="hold" nodeType="withEffect">
                                  <p:stCondLst>
                                    <p:cond delay="0"/>
                                  </p:stCondLst>
                                  <p:childTnLst>
                                    <p:animRot by="2700000">
                                      <p:cBhvr>
                                        <p:cTn id="34" dur="250" fill="hold"/>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8" presetClass="emph" presetSubtype="0" fill="hold" nodeType="withEffect">
                                  <p:stCondLst>
                                    <p:cond delay="0"/>
                                  </p:stCondLst>
                                  <p:childTnLst>
                                    <p:animRot by="2700000">
                                      <p:cBhvr>
                                        <p:cTn id="47" dur="250" fill="hold"/>
                                        <p:tgtEl>
                                          <p:spTgt spid="1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8" presetClass="emph" presetSubtype="0" fill="hold" nodeType="withEffect">
                                  <p:stCondLst>
                                    <p:cond delay="0"/>
                                  </p:stCondLst>
                                  <p:childTnLst>
                                    <p:animRot by="-2700000">
                                      <p:cBhvr>
                                        <p:cTn id="53"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8" presetClass="emph" presetSubtype="0" fill="hold" nodeType="withEffect">
                                  <p:stCondLst>
                                    <p:cond delay="0"/>
                                  </p:stCondLst>
                                  <p:childTnLst>
                                    <p:animRot by="2700000">
                                      <p:cBhvr>
                                        <p:cTn id="60" dur="250" fill="hold"/>
                                        <p:tgtEl>
                                          <p:spTgt spid="13"/>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5"/>
                                        </p:tgtEl>
                                        <p:attrNameLst>
                                          <p:attrName>style.visibility</p:attrName>
                                        </p:attrNameLst>
                                      </p:cBhvr>
                                      <p:to>
                                        <p:strVal val="hidden"/>
                                      </p:to>
                                    </p:set>
                                  </p:childTnLst>
                                </p:cTn>
                              </p:par>
                              <p:par>
                                <p:cTn id="65" presetID="8" presetClass="emph" presetSubtype="0" fill="hold" nodeType="withEffect">
                                  <p:stCondLst>
                                    <p:cond delay="0"/>
                                  </p:stCondLst>
                                  <p:childTnLst>
                                    <p:animRot by="-2700000">
                                      <p:cBhvr>
                                        <p:cTn id="66"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8" presetClass="emph" presetSubtype="0" fill="hold" nodeType="withEffect">
                                  <p:stCondLst>
                                    <p:cond delay="0"/>
                                  </p:stCondLst>
                                  <p:childTnLst>
                                    <p:animRot by="2700000">
                                      <p:cBhvr>
                                        <p:cTn id="73" dur="250" fill="hold"/>
                                        <p:tgtEl>
                                          <p:spTgt spid="14"/>
                                        </p:tgtEl>
                                        <p:attrNameLst>
                                          <p:attrName>r</p:attrName>
                                        </p:attrNameLst>
                                      </p:cBhvr>
                                    </p:animRo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23"/>
                                        </p:tgtEl>
                                        <p:attrNameLst>
                                          <p:attrName>style.visibility</p:attrName>
                                        </p:attrNameLst>
                                      </p:cBhvr>
                                      <p:to>
                                        <p:strVal val="hidden"/>
                                      </p:to>
                                    </p:set>
                                  </p:childTnLst>
                                </p:cTn>
                              </p:par>
                              <p:par>
                                <p:cTn id="78" presetID="8" presetClass="emph" presetSubtype="0" fill="hold" nodeType="withEffect">
                                  <p:stCondLst>
                                    <p:cond delay="0"/>
                                  </p:stCondLst>
                                  <p:childTnLst>
                                    <p:animRot by="-2700000">
                                      <p:cBhvr>
                                        <p:cTn id="79"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8" presetClass="emph" presetSubtype="0" fill="hold" nodeType="withEffect">
                                  <p:stCondLst>
                                    <p:cond delay="0"/>
                                  </p:stCondLst>
                                  <p:childTnLst>
                                    <p:animRot by="2700000">
                                      <p:cBhvr>
                                        <p:cTn id="86" dur="250" fill="hold"/>
                                        <p:tgtEl>
                                          <p:spTgt spid="15"/>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1"/>
                                        </p:tgtEl>
                                        <p:attrNameLst>
                                          <p:attrName>style.visibility</p:attrName>
                                        </p:attrNameLst>
                                      </p:cBhvr>
                                      <p:to>
                                        <p:strVal val="hidden"/>
                                      </p:to>
                                    </p:set>
                                  </p:childTnLst>
                                </p:cTn>
                              </p:par>
                              <p:par>
                                <p:cTn id="91" presetID="8" presetClass="emph" presetSubtype="0" fill="hold" nodeType="withEffect">
                                  <p:stCondLst>
                                    <p:cond delay="0"/>
                                  </p:stCondLst>
                                  <p:childTnLst>
                                    <p:animRot by="-2700000">
                                      <p:cBhvr>
                                        <p:cTn id="92"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93" restart="whenNotActive" fill="hold" evtFilter="cancelBubble" nodeType="interactiveSeq">
                <p:stCondLst>
                  <p:cond evt="onClick" delay="0">
                    <p:tgtEl>
                      <p:spTgt spid="16"/>
                    </p:tgtEl>
                  </p:cond>
                </p:stCondLst>
                <p:endSync evt="end" delay="0">
                  <p:rtn val="all"/>
                </p:endSync>
                <p:childTnLst>
                  <p:par>
                    <p:cTn id="94" fill="hold">
                      <p:stCondLst>
                        <p:cond delay="0"/>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17"/>
                                        </p:tgtEl>
                                        <p:attrNameLst>
                                          <p:attrName>style.visibility</p:attrName>
                                        </p:attrNameLst>
                                      </p:cBhvr>
                                      <p:to>
                                        <p:strVal val="visible"/>
                                      </p:to>
                                    </p:set>
                                    <p:anim calcmode="lin" valueType="num">
                                      <p:cBhvr additive="base">
                                        <p:cTn id="98" dur="500" fill="hold"/>
                                        <p:tgtEl>
                                          <p:spTgt spid="17"/>
                                        </p:tgtEl>
                                        <p:attrNameLst>
                                          <p:attrName>ppt_x</p:attrName>
                                        </p:attrNameLst>
                                      </p:cBhvr>
                                      <p:tavLst>
                                        <p:tav tm="0">
                                          <p:val>
                                            <p:strVal val="#ppt_x"/>
                                          </p:val>
                                        </p:tav>
                                        <p:tav tm="100000">
                                          <p:val>
                                            <p:strVal val="#ppt_x"/>
                                          </p:val>
                                        </p:tav>
                                      </p:tavLst>
                                    </p:anim>
                                    <p:anim calcmode="lin" valueType="num">
                                      <p:cBhvr additive="base">
                                        <p:cTn id="99" dur="500" fill="hold"/>
                                        <p:tgtEl>
                                          <p:spTgt spid="17"/>
                                        </p:tgtEl>
                                        <p:attrNameLst>
                                          <p:attrName>ppt_y</p:attrName>
                                        </p:attrNameLst>
                                      </p:cBhvr>
                                      <p:tavLst>
                                        <p:tav tm="0">
                                          <p:val>
                                            <p:strVal val="1+#ppt_h/2"/>
                                          </p:val>
                                        </p:tav>
                                        <p:tav tm="100000">
                                          <p:val>
                                            <p:strVal val="#ppt_y"/>
                                          </p:val>
                                        </p:tav>
                                      </p:tavLst>
                                    </p:anim>
                                  </p:childTnLst>
                                </p:cTn>
                              </p:par>
                              <p:par>
                                <p:cTn id="100" presetID="2" presetClass="entr" presetSubtype="4" fill="hold" nodeType="withEffect">
                                  <p:stCondLst>
                                    <p:cond delay="0"/>
                                  </p:stCondLst>
                                  <p:childTnLst>
                                    <p:set>
                                      <p:cBhvr>
                                        <p:cTn id="101" dur="1" fill="hold">
                                          <p:stCondLst>
                                            <p:cond delay="0"/>
                                          </p:stCondLst>
                                        </p:cTn>
                                        <p:tgtEl>
                                          <p:spTgt spid="36"/>
                                        </p:tgtEl>
                                        <p:attrNameLst>
                                          <p:attrName>style.visibility</p:attrName>
                                        </p:attrNameLst>
                                      </p:cBhvr>
                                      <p:to>
                                        <p:strVal val="visible"/>
                                      </p:to>
                                    </p:set>
                                    <p:anim calcmode="lin" valueType="num">
                                      <p:cBhvr additive="base">
                                        <p:cTn id="102" dur="500" fill="hold"/>
                                        <p:tgtEl>
                                          <p:spTgt spid="36"/>
                                        </p:tgtEl>
                                        <p:attrNameLst>
                                          <p:attrName>ppt_x</p:attrName>
                                        </p:attrNameLst>
                                      </p:cBhvr>
                                      <p:tavLst>
                                        <p:tav tm="0">
                                          <p:val>
                                            <p:strVal val="#ppt_x"/>
                                          </p:val>
                                        </p:tav>
                                        <p:tav tm="100000">
                                          <p:val>
                                            <p:strVal val="#ppt_x"/>
                                          </p:val>
                                        </p:tav>
                                      </p:tavLst>
                                    </p:anim>
                                    <p:anim calcmode="lin" valueType="num">
                                      <p:cBhvr additive="base">
                                        <p:cTn id="10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6"/>
                  </p:tgtEl>
                </p:cond>
              </p:nextCondLst>
            </p:seq>
            <p:seq concurrent="1" nextAc="seek">
              <p:cTn id="104" restart="whenNotActive" fill="hold" evtFilter="cancelBubble" nodeType="interactiveSeq">
                <p:stCondLst>
                  <p:cond evt="onClick" delay="0">
                    <p:tgtEl>
                      <p:spTgt spid="36"/>
                    </p:tgtEl>
                  </p:cond>
                </p:stCondLst>
                <p:endSync evt="end" delay="0">
                  <p:rtn val="all"/>
                </p:endSync>
                <p:childTnLst>
                  <p:par>
                    <p:cTn id="105" fill="hold">
                      <p:stCondLst>
                        <p:cond delay="0"/>
                      </p:stCondLst>
                      <p:childTnLst>
                        <p:par>
                          <p:cTn id="106" fill="hold">
                            <p:stCondLst>
                              <p:cond delay="0"/>
                            </p:stCondLst>
                            <p:childTnLst>
                              <p:par>
                                <p:cTn id="107" presetID="2" presetClass="exit" presetSubtype="4" fill="hold" nodeType="clickEffect">
                                  <p:stCondLst>
                                    <p:cond delay="0"/>
                                  </p:stCondLst>
                                  <p:childTnLst>
                                    <p:anim calcmode="lin" valueType="num">
                                      <p:cBhvr additive="base">
                                        <p:cTn id="108" dur="500"/>
                                        <p:tgtEl>
                                          <p:spTgt spid="36"/>
                                        </p:tgtEl>
                                        <p:attrNameLst>
                                          <p:attrName>ppt_x</p:attrName>
                                        </p:attrNameLst>
                                      </p:cBhvr>
                                      <p:tavLst>
                                        <p:tav tm="0">
                                          <p:val>
                                            <p:strVal val="ppt_x"/>
                                          </p:val>
                                        </p:tav>
                                        <p:tav tm="100000">
                                          <p:val>
                                            <p:strVal val="ppt_x"/>
                                          </p:val>
                                        </p:tav>
                                      </p:tavLst>
                                    </p:anim>
                                    <p:anim calcmode="lin" valueType="num">
                                      <p:cBhvr additive="base">
                                        <p:cTn id="109" dur="500"/>
                                        <p:tgtEl>
                                          <p:spTgt spid="36"/>
                                        </p:tgtEl>
                                        <p:attrNameLst>
                                          <p:attrName>ppt_y</p:attrName>
                                        </p:attrNameLst>
                                      </p:cBhvr>
                                      <p:tavLst>
                                        <p:tav tm="0">
                                          <p:val>
                                            <p:strVal val="ppt_y"/>
                                          </p:val>
                                        </p:tav>
                                        <p:tav tm="100000">
                                          <p:val>
                                            <p:strVal val="1+ppt_h/2"/>
                                          </p:val>
                                        </p:tav>
                                      </p:tavLst>
                                    </p:anim>
                                    <p:set>
                                      <p:cBhvr>
                                        <p:cTn id="110" dur="1" fill="hold">
                                          <p:stCondLst>
                                            <p:cond delay="499"/>
                                          </p:stCondLst>
                                        </p:cTn>
                                        <p:tgtEl>
                                          <p:spTgt spid="36"/>
                                        </p:tgtEl>
                                        <p:attrNameLst>
                                          <p:attrName>style.visibility</p:attrName>
                                        </p:attrNameLst>
                                      </p:cBhvr>
                                      <p:to>
                                        <p:strVal val="hidden"/>
                                      </p:to>
                                    </p:set>
                                  </p:childTnLst>
                                </p:cTn>
                              </p:par>
                              <p:par>
                                <p:cTn id="111" presetID="2" presetClass="exit" presetSubtype="4" fill="hold" nodeType="withEffect">
                                  <p:stCondLst>
                                    <p:cond delay="0"/>
                                  </p:stCondLst>
                                  <p:childTnLst>
                                    <p:anim calcmode="lin" valueType="num">
                                      <p:cBhvr additive="base">
                                        <p:cTn id="112" dur="500"/>
                                        <p:tgtEl>
                                          <p:spTgt spid="17"/>
                                        </p:tgtEl>
                                        <p:attrNameLst>
                                          <p:attrName>ppt_x</p:attrName>
                                        </p:attrNameLst>
                                      </p:cBhvr>
                                      <p:tavLst>
                                        <p:tav tm="0">
                                          <p:val>
                                            <p:strVal val="ppt_x"/>
                                          </p:val>
                                        </p:tav>
                                        <p:tav tm="100000">
                                          <p:val>
                                            <p:strVal val="ppt_x"/>
                                          </p:val>
                                        </p:tav>
                                      </p:tavLst>
                                    </p:anim>
                                    <p:anim calcmode="lin" valueType="num">
                                      <p:cBhvr additive="base">
                                        <p:cTn id="113" dur="500"/>
                                        <p:tgtEl>
                                          <p:spTgt spid="17"/>
                                        </p:tgtEl>
                                        <p:attrNameLst>
                                          <p:attrName>ppt_y</p:attrName>
                                        </p:attrNameLst>
                                      </p:cBhvr>
                                      <p:tavLst>
                                        <p:tav tm="0">
                                          <p:val>
                                            <p:strVal val="ppt_y"/>
                                          </p:val>
                                        </p:tav>
                                        <p:tav tm="100000">
                                          <p:val>
                                            <p:strVal val="1+ppt_h/2"/>
                                          </p:val>
                                        </p:tav>
                                      </p:tavLst>
                                    </p:anim>
                                    <p:set>
                                      <p:cBhvr>
                                        <p:cTn id="114"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animBg="1"/>
      <p:bldP spid="30" grpId="1" animBg="1"/>
      <p:bldP spid="31" grpId="0" animBg="1"/>
      <p:bldP spid="31" grpId="1" animBg="1"/>
      <p:bldP spid="23" grpId="0" animBg="1"/>
      <p:bldP spid="23"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9200</TotalTime>
  <Words>2987</Words>
  <Application>Microsoft Office PowerPoint</Application>
  <PresentationFormat>Widescreen</PresentationFormat>
  <Paragraphs>435</Paragraphs>
  <Slides>43</Slides>
  <Notes>6</Notes>
  <HiddenSlides>0</HiddenSlides>
  <MMClips>9</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Aptos Display</vt:lpstr>
      <vt:lpstr>Sztosfixed</vt:lpstr>
      <vt:lpstr>Montserrat</vt:lpstr>
      <vt:lpstr>SZTOS MEDIUM</vt:lpstr>
      <vt:lpstr>Aptos</vt:lpstr>
      <vt:lpstr>Arial</vt:lpstr>
      <vt:lpstr>Office Theme</vt:lpstr>
      <vt:lpstr>Supporting resource pack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dc:creator>
  <cp:lastModifiedBy>Tathi Fernandes</cp:lastModifiedBy>
  <cp:revision>37</cp:revision>
  <dcterms:created xsi:type="dcterms:W3CDTF">2025-09-09T06:30:38Z</dcterms:created>
  <dcterms:modified xsi:type="dcterms:W3CDTF">2025-11-26T01:28:32Z</dcterms:modified>
</cp:coreProperties>
</file>